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7589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990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8412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2302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3889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7872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8566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0715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18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394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258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4" name="Group 950">
            <a:extLst>
              <a:ext uri="{FF2B5EF4-FFF2-40B4-BE49-F238E27FC236}">
                <a16:creationId xmlns:a16="http://schemas.microsoft.com/office/drawing/2014/main" id="{E9B4D3F4-7938-4ED2-97F0-A0F42A6F4613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04963"/>
            <a:ext cx="12287250" cy="6030912"/>
            <a:chOff x="176" y="1011"/>
            <a:chExt cx="7740" cy="3799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8DD6A222-AE32-4D34-A243-ED472D014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026D4F7D-AF40-4A2C-976B-F794CBC13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2E6D997C-C43F-48A9-8E4F-95E83F05E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07875084-EA8D-48D5-8FFD-85044B780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B4BF908E-C5DD-4ADF-8491-5EC8D5F8A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655509DD-C7D3-43E7-824B-C762AD100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C98A2F96-EE9B-4FA6-8D0F-9EB472D56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A31AA93B-9D53-42D0-9E6D-EDE56EB85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2F3A0945-C03E-4E69-8457-D82F17D6C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C912DB0B-72AD-4E72-82DB-A3350AA1D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E63553FE-0C72-4A13-9D56-E5B88579E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CC9274C0-C4F9-4F41-BCA1-FAB906D3A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51C775CC-B5D6-4EBC-9A71-5CC182383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6B9616E4-BBA6-41B4-980A-D38812795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F7CF5F86-021D-4BF2-9239-C56A97D46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3C4708AA-7DEF-4808-A5DA-38B3F2180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AC678F6F-B842-4187-9719-BF2BD4B32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25B16353-DA4A-481F-B857-E7679C6C4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DDF7F80D-F4DF-4183-9930-16F925633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15" name="Group 951">
            <a:extLst>
              <a:ext uri="{FF2B5EF4-FFF2-40B4-BE49-F238E27FC236}">
                <a16:creationId xmlns:a16="http://schemas.microsoft.com/office/drawing/2014/main" id="{87EB9041-5071-48A5-AD36-EBF7F197B3F6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2216" name="WordArt 952">
              <a:extLst>
                <a:ext uri="{FF2B5EF4-FFF2-40B4-BE49-F238E27FC236}">
                  <a16:creationId xmlns:a16="http://schemas.microsoft.com/office/drawing/2014/main" id="{638CDCFF-7622-4FC8-B843-CC2C28D75A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2217" name="WordArt 953">
              <a:extLst>
                <a:ext uri="{FF2B5EF4-FFF2-40B4-BE49-F238E27FC236}">
                  <a16:creationId xmlns:a16="http://schemas.microsoft.com/office/drawing/2014/main" id="{55E83B7A-9E01-498B-84CC-74F423F370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2218" name="Group 954">
            <a:extLst>
              <a:ext uri="{FF2B5EF4-FFF2-40B4-BE49-F238E27FC236}">
                <a16:creationId xmlns:a16="http://schemas.microsoft.com/office/drawing/2014/main" id="{52CDD923-7CA5-4E18-A142-61444780F53C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2219" name="WordArt 955">
              <a:extLst>
                <a:ext uri="{FF2B5EF4-FFF2-40B4-BE49-F238E27FC236}">
                  <a16:creationId xmlns:a16="http://schemas.microsoft.com/office/drawing/2014/main" id="{6441D643-0666-42C4-A11C-C9D72643AF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2220" name="WordArt 956">
              <a:extLst>
                <a:ext uri="{FF2B5EF4-FFF2-40B4-BE49-F238E27FC236}">
                  <a16:creationId xmlns:a16="http://schemas.microsoft.com/office/drawing/2014/main" id="{EBFBD89D-6AC1-48F8-9DC7-8258DAC7D8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2221" name="Group 957">
            <a:extLst>
              <a:ext uri="{FF2B5EF4-FFF2-40B4-BE49-F238E27FC236}">
                <a16:creationId xmlns:a16="http://schemas.microsoft.com/office/drawing/2014/main" id="{7BC235E7-C8FE-49F5-8254-48F98753B514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2222" name="WordArt 958">
              <a:extLst>
                <a:ext uri="{FF2B5EF4-FFF2-40B4-BE49-F238E27FC236}">
                  <a16:creationId xmlns:a16="http://schemas.microsoft.com/office/drawing/2014/main" id="{91C1974B-67E9-45CB-9C6C-11CB9A9516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2223" name="WordArt 959">
              <a:extLst>
                <a:ext uri="{FF2B5EF4-FFF2-40B4-BE49-F238E27FC236}">
                  <a16:creationId xmlns:a16="http://schemas.microsoft.com/office/drawing/2014/main" id="{06F7FA52-6D8C-469C-87A9-B542BA1F66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2224" name="Group 960">
            <a:extLst>
              <a:ext uri="{FF2B5EF4-FFF2-40B4-BE49-F238E27FC236}">
                <a16:creationId xmlns:a16="http://schemas.microsoft.com/office/drawing/2014/main" id="{F589B991-266D-4650-A11F-C148C8D682C7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2225" name="WordArt 961">
              <a:extLst>
                <a:ext uri="{FF2B5EF4-FFF2-40B4-BE49-F238E27FC236}">
                  <a16:creationId xmlns:a16="http://schemas.microsoft.com/office/drawing/2014/main" id="{8E8DAC81-DDE8-456C-ADE4-2C0E495F7F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2226" name="WordArt 962">
              <a:extLst>
                <a:ext uri="{FF2B5EF4-FFF2-40B4-BE49-F238E27FC236}">
                  <a16:creationId xmlns:a16="http://schemas.microsoft.com/office/drawing/2014/main" id="{DF1C0BC5-7149-4BCC-9528-708A72B1E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2227" name="Group 963">
            <a:extLst>
              <a:ext uri="{FF2B5EF4-FFF2-40B4-BE49-F238E27FC236}">
                <a16:creationId xmlns:a16="http://schemas.microsoft.com/office/drawing/2014/main" id="{55A58850-AEAF-4BCD-BEBD-B0312E373718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C856A2CA-D51E-4C12-9C2A-363A328DFC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2229" name="WordArt 965">
              <a:extLst>
                <a:ext uri="{FF2B5EF4-FFF2-40B4-BE49-F238E27FC236}">
                  <a16:creationId xmlns:a16="http://schemas.microsoft.com/office/drawing/2014/main" id="{4A28A22E-76A9-4CA2-A813-0E8B9B37C5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2230" name="Group 966">
            <a:extLst>
              <a:ext uri="{FF2B5EF4-FFF2-40B4-BE49-F238E27FC236}">
                <a16:creationId xmlns:a16="http://schemas.microsoft.com/office/drawing/2014/main" id="{F02E780E-E154-4294-A00C-F9C7B0456B1D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F4FC2A73-43D4-4ED8-B123-A9AD6150D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2232" name="WordArt 968">
              <a:extLst>
                <a:ext uri="{FF2B5EF4-FFF2-40B4-BE49-F238E27FC236}">
                  <a16:creationId xmlns:a16="http://schemas.microsoft.com/office/drawing/2014/main" id="{3FAB6AA1-1802-41F6-9E64-16F3BBFF6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2233" name="Group 969">
            <a:extLst>
              <a:ext uri="{FF2B5EF4-FFF2-40B4-BE49-F238E27FC236}">
                <a16:creationId xmlns:a16="http://schemas.microsoft.com/office/drawing/2014/main" id="{C252175B-9B5D-452D-BCE9-D6CC6C4116A7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1FA5C59A-5579-429C-AC73-5691380127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2235" name="WordArt 971">
              <a:extLst>
                <a:ext uri="{FF2B5EF4-FFF2-40B4-BE49-F238E27FC236}">
                  <a16:creationId xmlns:a16="http://schemas.microsoft.com/office/drawing/2014/main" id="{6E9F8F81-D82B-43F2-AA89-DE5B298D0D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2236" name="Group 972">
            <a:extLst>
              <a:ext uri="{FF2B5EF4-FFF2-40B4-BE49-F238E27FC236}">
                <a16:creationId xmlns:a16="http://schemas.microsoft.com/office/drawing/2014/main" id="{A2276C79-9DCC-480F-B725-E3A969809889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AE4D236D-9A69-4DF8-9F35-F7B9E33F34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2238" name="WordArt 974">
              <a:extLst>
                <a:ext uri="{FF2B5EF4-FFF2-40B4-BE49-F238E27FC236}">
                  <a16:creationId xmlns:a16="http://schemas.microsoft.com/office/drawing/2014/main" id="{A5425583-4384-4C97-BA6B-FFA5044B2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2239" name="Group 975">
            <a:extLst>
              <a:ext uri="{FF2B5EF4-FFF2-40B4-BE49-F238E27FC236}">
                <a16:creationId xmlns:a16="http://schemas.microsoft.com/office/drawing/2014/main" id="{0B1468A2-5CA2-491D-931D-0DD80F5A7118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E4A20B63-DD27-4D64-94C9-CF33033800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2241" name="WordArt 977">
              <a:extLst>
                <a:ext uri="{FF2B5EF4-FFF2-40B4-BE49-F238E27FC236}">
                  <a16:creationId xmlns:a16="http://schemas.microsoft.com/office/drawing/2014/main" id="{9AA9373B-E3F6-48CA-9065-F4A6BE2FB8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2242" name="Group 978">
            <a:extLst>
              <a:ext uri="{FF2B5EF4-FFF2-40B4-BE49-F238E27FC236}">
                <a16:creationId xmlns:a16="http://schemas.microsoft.com/office/drawing/2014/main" id="{A34A99C1-4E4E-43D1-A459-FFCA9A04F585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FE7DF51C-1DDE-4131-ACE0-50C662F296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2244" name="WordArt 980">
              <a:extLst>
                <a:ext uri="{FF2B5EF4-FFF2-40B4-BE49-F238E27FC236}">
                  <a16:creationId xmlns:a16="http://schemas.microsoft.com/office/drawing/2014/main" id="{972A7247-AA4B-4EB0-AF47-87C72F960F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2245" name="Group 981">
            <a:extLst>
              <a:ext uri="{FF2B5EF4-FFF2-40B4-BE49-F238E27FC236}">
                <a16:creationId xmlns:a16="http://schemas.microsoft.com/office/drawing/2014/main" id="{2B9E0431-1978-4BE6-97D6-30325771906B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2F6A1F2E-2D9B-4E1A-B102-5F5C9A2961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5CE52AF3-E52B-4598-AE69-FDD28FAB46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2248" name="Group 984">
            <a:extLst>
              <a:ext uri="{FF2B5EF4-FFF2-40B4-BE49-F238E27FC236}">
                <a16:creationId xmlns:a16="http://schemas.microsoft.com/office/drawing/2014/main" id="{33E2E566-67BB-4FF5-9132-164BDB7FDBD3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33EBDFAF-B185-4AB5-9356-B3F289A90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CAA79949-5C7C-4BB5-BB68-A8AE3EAF60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2251" name="Group 987">
            <a:extLst>
              <a:ext uri="{FF2B5EF4-FFF2-40B4-BE49-F238E27FC236}">
                <a16:creationId xmlns:a16="http://schemas.microsoft.com/office/drawing/2014/main" id="{D53F3420-84D1-491D-B36F-F9F546EEFE36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6E2F0FD4-9723-4EFB-ABD1-3361A32AD0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6664B577-1185-4A37-A225-9E8511E693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2254" name="Group 990">
            <a:extLst>
              <a:ext uri="{FF2B5EF4-FFF2-40B4-BE49-F238E27FC236}">
                <a16:creationId xmlns:a16="http://schemas.microsoft.com/office/drawing/2014/main" id="{387F4F5B-0B8C-4954-909A-DCE52302ECE1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781CC702-334C-4EA8-94B0-6EB95DD6D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91423908-DEFF-4806-931F-DF6986C4A8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2257" name="Group 993">
            <a:extLst>
              <a:ext uri="{FF2B5EF4-FFF2-40B4-BE49-F238E27FC236}">
                <a16:creationId xmlns:a16="http://schemas.microsoft.com/office/drawing/2014/main" id="{E8796C8F-2130-41B4-A75B-AEE6C662DF99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7EEC2566-2DF1-4D88-9A52-6520E75936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4A02BB88-13B2-4623-8F19-4FD6994B2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2260" name="Group 996">
            <a:extLst>
              <a:ext uri="{FF2B5EF4-FFF2-40B4-BE49-F238E27FC236}">
                <a16:creationId xmlns:a16="http://schemas.microsoft.com/office/drawing/2014/main" id="{DD44D96C-2529-46BC-9AFD-410F94FAE0C0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C6845493-686C-4478-B5B6-F3A14F0565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CB04521C-61ED-4ED5-84DF-97BB9F1F7A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2263" name="Group 999">
            <a:extLst>
              <a:ext uri="{FF2B5EF4-FFF2-40B4-BE49-F238E27FC236}">
                <a16:creationId xmlns:a16="http://schemas.microsoft.com/office/drawing/2014/main" id="{51383364-E3AB-4430-A678-B9EA9C7A0470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9928791B-5D88-4684-B15B-78831DA45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7E8C4D54-CBD4-49E2-9AAA-371860C7C8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2266" name="Group 1002">
            <a:extLst>
              <a:ext uri="{FF2B5EF4-FFF2-40B4-BE49-F238E27FC236}">
                <a16:creationId xmlns:a16="http://schemas.microsoft.com/office/drawing/2014/main" id="{D09C83B7-A25B-45EC-B615-89F151D21CE7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D4D98CF7-1188-4E6F-8370-E6CFA9F1E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6E22F505-4A7C-431D-97B8-D79252A78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2269" name="Group 1005">
            <a:extLst>
              <a:ext uri="{FF2B5EF4-FFF2-40B4-BE49-F238E27FC236}">
                <a16:creationId xmlns:a16="http://schemas.microsoft.com/office/drawing/2014/main" id="{957AD7C4-7BF6-48E5-8AE9-5CE55911525F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FE056776-CE19-4DC4-9CEC-0AC5B872F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5F15E6F0-9BEA-4967-AD6F-832BFE622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97" name="Group 857">
            <a:extLst>
              <a:ext uri="{FF2B5EF4-FFF2-40B4-BE49-F238E27FC236}">
                <a16:creationId xmlns:a16="http://schemas.microsoft.com/office/drawing/2014/main" id="{7097764E-16DD-4A56-9945-433CF13D4C1B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49413"/>
            <a:ext cx="12242800" cy="6030912"/>
            <a:chOff x="176" y="1039"/>
            <a:chExt cx="7712" cy="3799"/>
          </a:xfrm>
        </p:grpSpPr>
        <p:sp>
          <p:nvSpPr>
            <p:cNvPr id="11074" name="Freeform 834">
              <a:extLst>
                <a:ext uri="{FF2B5EF4-FFF2-40B4-BE49-F238E27FC236}">
                  <a16:creationId xmlns:a16="http://schemas.microsoft.com/office/drawing/2014/main" id="{A60F5135-8D20-4F45-9E89-FBC10B520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323"/>
              <a:ext cx="2779" cy="2041"/>
            </a:xfrm>
            <a:custGeom>
              <a:avLst/>
              <a:gdLst>
                <a:gd name="T0" fmla="*/ 1418 w 2779"/>
                <a:gd name="T1" fmla="*/ 1985 h 2041"/>
                <a:gd name="T2" fmla="*/ 1305 w 2779"/>
                <a:gd name="T3" fmla="*/ 2041 h 2041"/>
                <a:gd name="T4" fmla="*/ 1191 w 2779"/>
                <a:gd name="T5" fmla="*/ 1985 h 2041"/>
                <a:gd name="T6" fmla="*/ 908 w 2779"/>
                <a:gd name="T7" fmla="*/ 1928 h 2041"/>
                <a:gd name="T8" fmla="*/ 851 w 2779"/>
                <a:gd name="T9" fmla="*/ 1814 h 2041"/>
                <a:gd name="T10" fmla="*/ 794 w 2779"/>
                <a:gd name="T11" fmla="*/ 1871 h 2041"/>
                <a:gd name="T12" fmla="*/ 454 w 2779"/>
                <a:gd name="T13" fmla="*/ 1814 h 2041"/>
                <a:gd name="T14" fmla="*/ 341 w 2779"/>
                <a:gd name="T15" fmla="*/ 1758 h 2041"/>
                <a:gd name="T16" fmla="*/ 284 w 2779"/>
                <a:gd name="T17" fmla="*/ 1644 h 2041"/>
                <a:gd name="T18" fmla="*/ 341 w 2779"/>
                <a:gd name="T19" fmla="*/ 1588 h 2041"/>
                <a:gd name="T20" fmla="*/ 397 w 2779"/>
                <a:gd name="T21" fmla="*/ 1417 h 2041"/>
                <a:gd name="T22" fmla="*/ 454 w 2779"/>
                <a:gd name="T23" fmla="*/ 1361 h 2041"/>
                <a:gd name="T24" fmla="*/ 511 w 2779"/>
                <a:gd name="T25" fmla="*/ 1304 h 2041"/>
                <a:gd name="T26" fmla="*/ 397 w 2779"/>
                <a:gd name="T27" fmla="*/ 1247 h 2041"/>
                <a:gd name="T28" fmla="*/ 284 w 2779"/>
                <a:gd name="T29" fmla="*/ 1021 h 2041"/>
                <a:gd name="T30" fmla="*/ 114 w 2779"/>
                <a:gd name="T31" fmla="*/ 964 h 2041"/>
                <a:gd name="T32" fmla="*/ 57 w 2779"/>
                <a:gd name="T33" fmla="*/ 907 h 2041"/>
                <a:gd name="T34" fmla="*/ 0 w 2779"/>
                <a:gd name="T35" fmla="*/ 850 h 2041"/>
                <a:gd name="T36" fmla="*/ 57 w 2779"/>
                <a:gd name="T37" fmla="*/ 737 h 2041"/>
                <a:gd name="T38" fmla="*/ 0 w 2779"/>
                <a:gd name="T39" fmla="*/ 624 h 2041"/>
                <a:gd name="T40" fmla="*/ 57 w 2779"/>
                <a:gd name="T41" fmla="*/ 454 h 2041"/>
                <a:gd name="T42" fmla="*/ 114 w 2779"/>
                <a:gd name="T43" fmla="*/ 340 h 2041"/>
                <a:gd name="T44" fmla="*/ 227 w 2779"/>
                <a:gd name="T45" fmla="*/ 283 h 2041"/>
                <a:gd name="T46" fmla="*/ 284 w 2779"/>
                <a:gd name="T47" fmla="*/ 227 h 2041"/>
                <a:gd name="T48" fmla="*/ 397 w 2779"/>
                <a:gd name="T49" fmla="*/ 340 h 2041"/>
                <a:gd name="T50" fmla="*/ 851 w 2779"/>
                <a:gd name="T51" fmla="*/ 283 h 2041"/>
                <a:gd name="T52" fmla="*/ 1191 w 2779"/>
                <a:gd name="T53" fmla="*/ 283 h 2041"/>
                <a:gd name="T54" fmla="*/ 1305 w 2779"/>
                <a:gd name="T55" fmla="*/ 227 h 2041"/>
                <a:gd name="T56" fmla="*/ 1418 w 2779"/>
                <a:gd name="T57" fmla="*/ 170 h 2041"/>
                <a:gd name="T58" fmla="*/ 1645 w 2779"/>
                <a:gd name="T59" fmla="*/ 113 h 2041"/>
                <a:gd name="T60" fmla="*/ 1815 w 2779"/>
                <a:gd name="T61" fmla="*/ 57 h 2041"/>
                <a:gd name="T62" fmla="*/ 1928 w 2779"/>
                <a:gd name="T63" fmla="*/ 0 h 2041"/>
                <a:gd name="T64" fmla="*/ 1985 w 2779"/>
                <a:gd name="T65" fmla="*/ 113 h 2041"/>
                <a:gd name="T66" fmla="*/ 2098 w 2779"/>
                <a:gd name="T67" fmla="*/ 227 h 2041"/>
                <a:gd name="T68" fmla="*/ 2268 w 2779"/>
                <a:gd name="T69" fmla="*/ 624 h 2041"/>
                <a:gd name="T70" fmla="*/ 2325 w 2779"/>
                <a:gd name="T71" fmla="*/ 567 h 2041"/>
                <a:gd name="T72" fmla="*/ 2439 w 2779"/>
                <a:gd name="T73" fmla="*/ 510 h 2041"/>
                <a:gd name="T74" fmla="*/ 2495 w 2779"/>
                <a:gd name="T75" fmla="*/ 454 h 2041"/>
                <a:gd name="T76" fmla="*/ 2552 w 2779"/>
                <a:gd name="T77" fmla="*/ 510 h 2041"/>
                <a:gd name="T78" fmla="*/ 2722 w 2779"/>
                <a:gd name="T79" fmla="*/ 567 h 2041"/>
                <a:gd name="T80" fmla="*/ 2779 w 2779"/>
                <a:gd name="T81" fmla="*/ 794 h 2041"/>
                <a:gd name="T82" fmla="*/ 2382 w 2779"/>
                <a:gd name="T83" fmla="*/ 907 h 2041"/>
                <a:gd name="T84" fmla="*/ 2098 w 2779"/>
                <a:gd name="T85" fmla="*/ 964 h 2041"/>
                <a:gd name="T86" fmla="*/ 1985 w 2779"/>
                <a:gd name="T87" fmla="*/ 907 h 2041"/>
                <a:gd name="T88" fmla="*/ 1815 w 2779"/>
                <a:gd name="T89" fmla="*/ 850 h 2041"/>
                <a:gd name="T90" fmla="*/ 1701 w 2779"/>
                <a:gd name="T91" fmla="*/ 964 h 2041"/>
                <a:gd name="T92" fmla="*/ 1588 w 2779"/>
                <a:gd name="T93" fmla="*/ 1021 h 2041"/>
                <a:gd name="T94" fmla="*/ 1531 w 2779"/>
                <a:gd name="T95" fmla="*/ 1077 h 2041"/>
                <a:gd name="T96" fmla="*/ 1588 w 2779"/>
                <a:gd name="T97" fmla="*/ 1191 h 2041"/>
                <a:gd name="T98" fmla="*/ 1645 w 2779"/>
                <a:gd name="T99" fmla="*/ 1361 h 2041"/>
                <a:gd name="T100" fmla="*/ 1701 w 2779"/>
                <a:gd name="T101" fmla="*/ 1588 h 2041"/>
                <a:gd name="T102" fmla="*/ 1758 w 2779"/>
                <a:gd name="T103" fmla="*/ 1701 h 2041"/>
                <a:gd name="T104" fmla="*/ 1815 w 2779"/>
                <a:gd name="T105" fmla="*/ 1758 h 2041"/>
                <a:gd name="T106" fmla="*/ 1758 w 2779"/>
                <a:gd name="T107" fmla="*/ 1814 h 2041"/>
                <a:gd name="T108" fmla="*/ 1475 w 2779"/>
                <a:gd name="T109" fmla="*/ 1871 h 2041"/>
                <a:gd name="T110" fmla="*/ 1418 w 2779"/>
                <a:gd name="T111" fmla="*/ 1928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041">
                  <a:moveTo>
                    <a:pt x="1418" y="1928"/>
                  </a:moveTo>
                  <a:lnTo>
                    <a:pt x="1418" y="1985"/>
                  </a:lnTo>
                  <a:lnTo>
                    <a:pt x="1305" y="1985"/>
                  </a:lnTo>
                  <a:lnTo>
                    <a:pt x="1305" y="2041"/>
                  </a:lnTo>
                  <a:lnTo>
                    <a:pt x="1191" y="2041"/>
                  </a:lnTo>
                  <a:lnTo>
                    <a:pt x="1191" y="1985"/>
                  </a:lnTo>
                  <a:lnTo>
                    <a:pt x="908" y="1985"/>
                  </a:lnTo>
                  <a:lnTo>
                    <a:pt x="908" y="1928"/>
                  </a:lnTo>
                  <a:lnTo>
                    <a:pt x="851" y="1928"/>
                  </a:lnTo>
                  <a:lnTo>
                    <a:pt x="85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341" y="1814"/>
                  </a:lnTo>
                  <a:lnTo>
                    <a:pt x="341" y="1758"/>
                  </a:lnTo>
                  <a:lnTo>
                    <a:pt x="284" y="1758"/>
                  </a:lnTo>
                  <a:lnTo>
                    <a:pt x="284" y="1644"/>
                  </a:lnTo>
                  <a:lnTo>
                    <a:pt x="341" y="1644"/>
                  </a:lnTo>
                  <a:lnTo>
                    <a:pt x="341" y="1588"/>
                  </a:lnTo>
                  <a:lnTo>
                    <a:pt x="397" y="1588"/>
                  </a:lnTo>
                  <a:lnTo>
                    <a:pt x="39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1078" y="283"/>
                  </a:lnTo>
                  <a:lnTo>
                    <a:pt x="1191" y="283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645" y="113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985" y="113"/>
                  </a:lnTo>
                  <a:lnTo>
                    <a:pt x="1985" y="227"/>
                  </a:lnTo>
                  <a:lnTo>
                    <a:pt x="2098" y="227"/>
                  </a:lnTo>
                  <a:lnTo>
                    <a:pt x="2098" y="624"/>
                  </a:lnTo>
                  <a:lnTo>
                    <a:pt x="2268" y="624"/>
                  </a:lnTo>
                  <a:lnTo>
                    <a:pt x="2268" y="567"/>
                  </a:lnTo>
                  <a:lnTo>
                    <a:pt x="2325" y="567"/>
                  </a:lnTo>
                  <a:lnTo>
                    <a:pt x="2325" y="510"/>
                  </a:lnTo>
                  <a:lnTo>
                    <a:pt x="2439" y="510"/>
                  </a:lnTo>
                  <a:lnTo>
                    <a:pt x="2439" y="454"/>
                  </a:lnTo>
                  <a:lnTo>
                    <a:pt x="2495" y="454"/>
                  </a:lnTo>
                  <a:lnTo>
                    <a:pt x="2495" y="510"/>
                  </a:lnTo>
                  <a:lnTo>
                    <a:pt x="2552" y="510"/>
                  </a:lnTo>
                  <a:lnTo>
                    <a:pt x="2552" y="567"/>
                  </a:lnTo>
                  <a:lnTo>
                    <a:pt x="2722" y="567"/>
                  </a:lnTo>
                  <a:lnTo>
                    <a:pt x="2722" y="794"/>
                  </a:lnTo>
                  <a:lnTo>
                    <a:pt x="2779" y="794"/>
                  </a:lnTo>
                  <a:lnTo>
                    <a:pt x="2779" y="907"/>
                  </a:lnTo>
                  <a:lnTo>
                    <a:pt x="2382" y="907"/>
                  </a:lnTo>
                  <a:lnTo>
                    <a:pt x="2382" y="964"/>
                  </a:lnTo>
                  <a:lnTo>
                    <a:pt x="2098" y="964"/>
                  </a:lnTo>
                  <a:lnTo>
                    <a:pt x="2098" y="907"/>
                  </a:lnTo>
                  <a:lnTo>
                    <a:pt x="1985" y="907"/>
                  </a:lnTo>
                  <a:lnTo>
                    <a:pt x="1985" y="850"/>
                  </a:lnTo>
                  <a:lnTo>
                    <a:pt x="1815" y="850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191"/>
                  </a:lnTo>
                  <a:lnTo>
                    <a:pt x="1588" y="1191"/>
                  </a:lnTo>
                  <a:lnTo>
                    <a:pt x="1588" y="1361"/>
                  </a:lnTo>
                  <a:lnTo>
                    <a:pt x="1645" y="1361"/>
                  </a:lnTo>
                  <a:lnTo>
                    <a:pt x="1645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758" y="1701"/>
                  </a:lnTo>
                  <a:lnTo>
                    <a:pt x="1758" y="1758"/>
                  </a:lnTo>
                  <a:lnTo>
                    <a:pt x="1815" y="1758"/>
                  </a:lnTo>
                  <a:lnTo>
                    <a:pt x="1815" y="1814"/>
                  </a:lnTo>
                  <a:lnTo>
                    <a:pt x="1758" y="1814"/>
                  </a:lnTo>
                  <a:lnTo>
                    <a:pt x="1758" y="1871"/>
                  </a:lnTo>
                  <a:lnTo>
                    <a:pt x="1475" y="1871"/>
                  </a:lnTo>
                  <a:lnTo>
                    <a:pt x="1475" y="1928"/>
                  </a:lnTo>
                  <a:lnTo>
                    <a:pt x="1418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5" name="Freeform 835">
              <a:extLst>
                <a:ext uri="{FF2B5EF4-FFF2-40B4-BE49-F238E27FC236}">
                  <a16:creationId xmlns:a16="http://schemas.microsoft.com/office/drawing/2014/main" id="{EC9E46BF-E08C-4A9F-AC6A-B92358741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1039"/>
              <a:ext cx="794" cy="908"/>
            </a:xfrm>
            <a:custGeom>
              <a:avLst/>
              <a:gdLst>
                <a:gd name="T0" fmla="*/ 794 w 794"/>
                <a:gd name="T1" fmla="*/ 851 h 908"/>
                <a:gd name="T2" fmla="*/ 794 w 794"/>
                <a:gd name="T3" fmla="*/ 738 h 908"/>
                <a:gd name="T4" fmla="*/ 737 w 794"/>
                <a:gd name="T5" fmla="*/ 738 h 908"/>
                <a:gd name="T6" fmla="*/ 737 w 794"/>
                <a:gd name="T7" fmla="*/ 624 h 908"/>
                <a:gd name="T8" fmla="*/ 681 w 794"/>
                <a:gd name="T9" fmla="*/ 624 h 908"/>
                <a:gd name="T10" fmla="*/ 681 w 794"/>
                <a:gd name="T11" fmla="*/ 511 h 908"/>
                <a:gd name="T12" fmla="*/ 737 w 794"/>
                <a:gd name="T13" fmla="*/ 511 h 908"/>
                <a:gd name="T14" fmla="*/ 737 w 794"/>
                <a:gd name="T15" fmla="*/ 341 h 908"/>
                <a:gd name="T16" fmla="*/ 681 w 794"/>
                <a:gd name="T17" fmla="*/ 341 h 908"/>
                <a:gd name="T18" fmla="*/ 681 w 794"/>
                <a:gd name="T19" fmla="*/ 284 h 908"/>
                <a:gd name="T20" fmla="*/ 624 w 794"/>
                <a:gd name="T21" fmla="*/ 284 h 908"/>
                <a:gd name="T22" fmla="*/ 624 w 794"/>
                <a:gd name="T23" fmla="*/ 114 h 908"/>
                <a:gd name="T24" fmla="*/ 567 w 794"/>
                <a:gd name="T25" fmla="*/ 114 h 908"/>
                <a:gd name="T26" fmla="*/ 567 w 794"/>
                <a:gd name="T27" fmla="*/ 57 h 908"/>
                <a:gd name="T28" fmla="*/ 511 w 794"/>
                <a:gd name="T29" fmla="*/ 57 h 908"/>
                <a:gd name="T30" fmla="*/ 511 w 794"/>
                <a:gd name="T31" fmla="*/ 0 h 908"/>
                <a:gd name="T32" fmla="*/ 397 w 794"/>
                <a:gd name="T33" fmla="*/ 0 h 908"/>
                <a:gd name="T34" fmla="*/ 397 w 794"/>
                <a:gd name="T35" fmla="*/ 57 h 908"/>
                <a:gd name="T36" fmla="*/ 227 w 794"/>
                <a:gd name="T37" fmla="*/ 57 h 908"/>
                <a:gd name="T38" fmla="*/ 227 w 794"/>
                <a:gd name="T39" fmla="*/ 114 h 908"/>
                <a:gd name="T40" fmla="*/ 0 w 794"/>
                <a:gd name="T41" fmla="*/ 114 h 908"/>
                <a:gd name="T42" fmla="*/ 0 w 794"/>
                <a:gd name="T43" fmla="*/ 397 h 908"/>
                <a:gd name="T44" fmla="*/ 57 w 794"/>
                <a:gd name="T45" fmla="*/ 397 h 908"/>
                <a:gd name="T46" fmla="*/ 57 w 794"/>
                <a:gd name="T47" fmla="*/ 511 h 908"/>
                <a:gd name="T48" fmla="*/ 170 w 794"/>
                <a:gd name="T49" fmla="*/ 511 h 908"/>
                <a:gd name="T50" fmla="*/ 170 w 794"/>
                <a:gd name="T51" fmla="*/ 908 h 908"/>
                <a:gd name="T52" fmla="*/ 340 w 794"/>
                <a:gd name="T53" fmla="*/ 908 h 908"/>
                <a:gd name="T54" fmla="*/ 340 w 794"/>
                <a:gd name="T55" fmla="*/ 851 h 908"/>
                <a:gd name="T56" fmla="*/ 397 w 794"/>
                <a:gd name="T57" fmla="*/ 851 h 908"/>
                <a:gd name="T58" fmla="*/ 397 w 794"/>
                <a:gd name="T59" fmla="*/ 794 h 908"/>
                <a:gd name="T60" fmla="*/ 511 w 794"/>
                <a:gd name="T61" fmla="*/ 794 h 908"/>
                <a:gd name="T62" fmla="*/ 511 w 794"/>
                <a:gd name="T63" fmla="*/ 738 h 908"/>
                <a:gd name="T64" fmla="*/ 567 w 794"/>
                <a:gd name="T65" fmla="*/ 738 h 908"/>
                <a:gd name="T66" fmla="*/ 567 w 794"/>
                <a:gd name="T67" fmla="*/ 794 h 908"/>
                <a:gd name="T68" fmla="*/ 624 w 794"/>
                <a:gd name="T69" fmla="*/ 794 h 908"/>
                <a:gd name="T70" fmla="*/ 624 w 794"/>
                <a:gd name="T71" fmla="*/ 851 h 908"/>
                <a:gd name="T72" fmla="*/ 794 w 794"/>
                <a:gd name="T73" fmla="*/ 8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794" y="851"/>
                  </a:moveTo>
                  <a:lnTo>
                    <a:pt x="794" y="738"/>
                  </a:lnTo>
                  <a:lnTo>
                    <a:pt x="737" y="738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908"/>
                  </a:lnTo>
                  <a:lnTo>
                    <a:pt x="340" y="90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7" name="Freeform 837">
              <a:extLst>
                <a:ext uri="{FF2B5EF4-FFF2-40B4-BE49-F238E27FC236}">
                  <a16:creationId xmlns:a16="http://schemas.microsoft.com/office/drawing/2014/main" id="{84D692D8-CBEB-48C3-B9CB-94FF600E2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081"/>
              <a:ext cx="1474" cy="1020"/>
            </a:xfrm>
            <a:custGeom>
              <a:avLst/>
              <a:gdLst>
                <a:gd name="T0" fmla="*/ 0 w 1474"/>
                <a:gd name="T1" fmla="*/ 227 h 1020"/>
                <a:gd name="T2" fmla="*/ 0 w 1474"/>
                <a:gd name="T3" fmla="*/ 340 h 1020"/>
                <a:gd name="T4" fmla="*/ 57 w 1474"/>
                <a:gd name="T5" fmla="*/ 340 h 1020"/>
                <a:gd name="T6" fmla="*/ 57 w 1474"/>
                <a:gd name="T7" fmla="*/ 567 h 1020"/>
                <a:gd name="T8" fmla="*/ 170 w 1474"/>
                <a:gd name="T9" fmla="*/ 567 h 1020"/>
                <a:gd name="T10" fmla="*/ 170 w 1474"/>
                <a:gd name="T11" fmla="*/ 1020 h 1020"/>
                <a:gd name="T12" fmla="*/ 340 w 1474"/>
                <a:gd name="T13" fmla="*/ 1020 h 1020"/>
                <a:gd name="T14" fmla="*/ 340 w 1474"/>
                <a:gd name="T15" fmla="*/ 907 h 1020"/>
                <a:gd name="T16" fmla="*/ 397 w 1474"/>
                <a:gd name="T17" fmla="*/ 907 h 1020"/>
                <a:gd name="T18" fmla="*/ 397 w 1474"/>
                <a:gd name="T19" fmla="*/ 850 h 1020"/>
                <a:gd name="T20" fmla="*/ 624 w 1474"/>
                <a:gd name="T21" fmla="*/ 850 h 1020"/>
                <a:gd name="T22" fmla="*/ 624 w 1474"/>
                <a:gd name="T23" fmla="*/ 794 h 1020"/>
                <a:gd name="T24" fmla="*/ 680 w 1474"/>
                <a:gd name="T25" fmla="*/ 794 h 1020"/>
                <a:gd name="T26" fmla="*/ 680 w 1474"/>
                <a:gd name="T27" fmla="*/ 737 h 1020"/>
                <a:gd name="T28" fmla="*/ 794 w 1474"/>
                <a:gd name="T29" fmla="*/ 737 h 1020"/>
                <a:gd name="T30" fmla="*/ 794 w 1474"/>
                <a:gd name="T31" fmla="*/ 794 h 1020"/>
                <a:gd name="T32" fmla="*/ 1077 w 1474"/>
                <a:gd name="T33" fmla="*/ 794 h 1020"/>
                <a:gd name="T34" fmla="*/ 1077 w 1474"/>
                <a:gd name="T35" fmla="*/ 737 h 1020"/>
                <a:gd name="T36" fmla="*/ 1134 w 1474"/>
                <a:gd name="T37" fmla="*/ 737 h 1020"/>
                <a:gd name="T38" fmla="*/ 1134 w 1474"/>
                <a:gd name="T39" fmla="*/ 680 h 1020"/>
                <a:gd name="T40" fmla="*/ 1191 w 1474"/>
                <a:gd name="T41" fmla="*/ 680 h 1020"/>
                <a:gd name="T42" fmla="*/ 1191 w 1474"/>
                <a:gd name="T43" fmla="*/ 623 h 1020"/>
                <a:gd name="T44" fmla="*/ 1247 w 1474"/>
                <a:gd name="T45" fmla="*/ 623 h 1020"/>
                <a:gd name="T46" fmla="*/ 1247 w 1474"/>
                <a:gd name="T47" fmla="*/ 567 h 1020"/>
                <a:gd name="T48" fmla="*/ 1361 w 1474"/>
                <a:gd name="T49" fmla="*/ 567 h 1020"/>
                <a:gd name="T50" fmla="*/ 1361 w 1474"/>
                <a:gd name="T51" fmla="*/ 453 h 1020"/>
                <a:gd name="T52" fmla="*/ 1418 w 1474"/>
                <a:gd name="T53" fmla="*/ 453 h 1020"/>
                <a:gd name="T54" fmla="*/ 1418 w 1474"/>
                <a:gd name="T55" fmla="*/ 397 h 1020"/>
                <a:gd name="T56" fmla="*/ 1474 w 1474"/>
                <a:gd name="T57" fmla="*/ 397 h 1020"/>
                <a:gd name="T58" fmla="*/ 1474 w 1474"/>
                <a:gd name="T59" fmla="*/ 170 h 1020"/>
                <a:gd name="T60" fmla="*/ 1418 w 1474"/>
                <a:gd name="T61" fmla="*/ 170 h 1020"/>
                <a:gd name="T62" fmla="*/ 1418 w 1474"/>
                <a:gd name="T63" fmla="*/ 113 h 1020"/>
                <a:gd name="T64" fmla="*/ 1304 w 1474"/>
                <a:gd name="T65" fmla="*/ 113 h 1020"/>
                <a:gd name="T66" fmla="*/ 1304 w 1474"/>
                <a:gd name="T67" fmla="*/ 56 h 1020"/>
                <a:gd name="T68" fmla="*/ 1134 w 1474"/>
                <a:gd name="T69" fmla="*/ 56 h 1020"/>
                <a:gd name="T70" fmla="*/ 1134 w 1474"/>
                <a:gd name="T71" fmla="*/ 0 h 1020"/>
                <a:gd name="T72" fmla="*/ 907 w 1474"/>
                <a:gd name="T73" fmla="*/ 0 h 1020"/>
                <a:gd name="T74" fmla="*/ 907 w 1474"/>
                <a:gd name="T75" fmla="*/ 56 h 1020"/>
                <a:gd name="T76" fmla="*/ 737 w 1474"/>
                <a:gd name="T77" fmla="*/ 56 h 1020"/>
                <a:gd name="T78" fmla="*/ 737 w 1474"/>
                <a:gd name="T79" fmla="*/ 113 h 1020"/>
                <a:gd name="T80" fmla="*/ 454 w 1474"/>
                <a:gd name="T81" fmla="*/ 113 h 1020"/>
                <a:gd name="T82" fmla="*/ 454 w 1474"/>
                <a:gd name="T83" fmla="*/ 170 h 1020"/>
                <a:gd name="T84" fmla="*/ 397 w 1474"/>
                <a:gd name="T85" fmla="*/ 170 h 1020"/>
                <a:gd name="T86" fmla="*/ 397 w 1474"/>
                <a:gd name="T87" fmla="*/ 227 h 1020"/>
                <a:gd name="T88" fmla="*/ 284 w 1474"/>
                <a:gd name="T89" fmla="*/ 227 h 1020"/>
                <a:gd name="T90" fmla="*/ 284 w 1474"/>
                <a:gd name="T91" fmla="*/ 283 h 1020"/>
                <a:gd name="T92" fmla="*/ 170 w 1474"/>
                <a:gd name="T93" fmla="*/ 283 h 1020"/>
                <a:gd name="T94" fmla="*/ 170 w 1474"/>
                <a:gd name="T95" fmla="*/ 227 h 1020"/>
                <a:gd name="T96" fmla="*/ 0 w 1474"/>
                <a:gd name="T97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4" h="1020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1077" y="79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1" y="680"/>
                  </a:lnTo>
                  <a:lnTo>
                    <a:pt x="1191" y="623"/>
                  </a:lnTo>
                  <a:lnTo>
                    <a:pt x="1247" y="623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134" y="56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78" name="Freeform 838">
              <a:extLst>
                <a:ext uri="{FF2B5EF4-FFF2-40B4-BE49-F238E27FC236}">
                  <a16:creationId xmlns:a16="http://schemas.microsoft.com/office/drawing/2014/main" id="{F7B316A5-0D3B-48EE-917F-77E137068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173"/>
              <a:ext cx="1248" cy="964"/>
            </a:xfrm>
            <a:custGeom>
              <a:avLst/>
              <a:gdLst>
                <a:gd name="T0" fmla="*/ 1248 w 1248"/>
                <a:gd name="T1" fmla="*/ 57 h 964"/>
                <a:gd name="T2" fmla="*/ 851 w 1248"/>
                <a:gd name="T3" fmla="*/ 57 h 964"/>
                <a:gd name="T4" fmla="*/ 851 w 1248"/>
                <a:gd name="T5" fmla="*/ 114 h 964"/>
                <a:gd name="T6" fmla="*/ 567 w 1248"/>
                <a:gd name="T7" fmla="*/ 114 h 964"/>
                <a:gd name="T8" fmla="*/ 567 w 1248"/>
                <a:gd name="T9" fmla="*/ 57 h 964"/>
                <a:gd name="T10" fmla="*/ 454 w 1248"/>
                <a:gd name="T11" fmla="*/ 57 h 964"/>
                <a:gd name="T12" fmla="*/ 454 w 1248"/>
                <a:gd name="T13" fmla="*/ 0 h 964"/>
                <a:gd name="T14" fmla="*/ 284 w 1248"/>
                <a:gd name="T15" fmla="*/ 0 h 964"/>
                <a:gd name="T16" fmla="*/ 284 w 1248"/>
                <a:gd name="T17" fmla="*/ 114 h 964"/>
                <a:gd name="T18" fmla="*/ 170 w 1248"/>
                <a:gd name="T19" fmla="*/ 114 h 964"/>
                <a:gd name="T20" fmla="*/ 170 w 1248"/>
                <a:gd name="T21" fmla="*/ 171 h 964"/>
                <a:gd name="T22" fmla="*/ 57 w 1248"/>
                <a:gd name="T23" fmla="*/ 171 h 964"/>
                <a:gd name="T24" fmla="*/ 57 w 1248"/>
                <a:gd name="T25" fmla="*/ 227 h 964"/>
                <a:gd name="T26" fmla="*/ 0 w 1248"/>
                <a:gd name="T27" fmla="*/ 227 h 964"/>
                <a:gd name="T28" fmla="*/ 0 w 1248"/>
                <a:gd name="T29" fmla="*/ 341 h 964"/>
                <a:gd name="T30" fmla="*/ 57 w 1248"/>
                <a:gd name="T31" fmla="*/ 341 h 964"/>
                <a:gd name="T32" fmla="*/ 57 w 1248"/>
                <a:gd name="T33" fmla="*/ 511 h 964"/>
                <a:gd name="T34" fmla="*/ 114 w 1248"/>
                <a:gd name="T35" fmla="*/ 511 h 964"/>
                <a:gd name="T36" fmla="*/ 114 w 1248"/>
                <a:gd name="T37" fmla="*/ 738 h 964"/>
                <a:gd name="T38" fmla="*/ 170 w 1248"/>
                <a:gd name="T39" fmla="*/ 738 h 964"/>
                <a:gd name="T40" fmla="*/ 170 w 1248"/>
                <a:gd name="T41" fmla="*/ 851 h 964"/>
                <a:gd name="T42" fmla="*/ 227 w 1248"/>
                <a:gd name="T43" fmla="*/ 851 h 964"/>
                <a:gd name="T44" fmla="*/ 227 w 1248"/>
                <a:gd name="T45" fmla="*/ 908 h 964"/>
                <a:gd name="T46" fmla="*/ 284 w 1248"/>
                <a:gd name="T47" fmla="*/ 908 h 964"/>
                <a:gd name="T48" fmla="*/ 284 w 1248"/>
                <a:gd name="T49" fmla="*/ 964 h 964"/>
                <a:gd name="T50" fmla="*/ 397 w 1248"/>
                <a:gd name="T51" fmla="*/ 964 h 964"/>
                <a:gd name="T52" fmla="*/ 397 w 1248"/>
                <a:gd name="T53" fmla="*/ 908 h 964"/>
                <a:gd name="T54" fmla="*/ 624 w 1248"/>
                <a:gd name="T55" fmla="*/ 908 h 964"/>
                <a:gd name="T56" fmla="*/ 624 w 1248"/>
                <a:gd name="T57" fmla="*/ 964 h 964"/>
                <a:gd name="T58" fmla="*/ 737 w 1248"/>
                <a:gd name="T59" fmla="*/ 964 h 964"/>
                <a:gd name="T60" fmla="*/ 737 w 1248"/>
                <a:gd name="T61" fmla="*/ 851 h 964"/>
                <a:gd name="T62" fmla="*/ 794 w 1248"/>
                <a:gd name="T63" fmla="*/ 851 h 964"/>
                <a:gd name="T64" fmla="*/ 794 w 1248"/>
                <a:gd name="T65" fmla="*/ 681 h 964"/>
                <a:gd name="T66" fmla="*/ 908 w 1248"/>
                <a:gd name="T67" fmla="*/ 681 h 964"/>
                <a:gd name="T68" fmla="*/ 908 w 1248"/>
                <a:gd name="T69" fmla="*/ 624 h 964"/>
                <a:gd name="T70" fmla="*/ 964 w 1248"/>
                <a:gd name="T71" fmla="*/ 624 h 964"/>
                <a:gd name="T72" fmla="*/ 964 w 1248"/>
                <a:gd name="T73" fmla="*/ 454 h 964"/>
                <a:gd name="T74" fmla="*/ 1021 w 1248"/>
                <a:gd name="T75" fmla="*/ 454 h 964"/>
                <a:gd name="T76" fmla="*/ 1021 w 1248"/>
                <a:gd name="T77" fmla="*/ 397 h 964"/>
                <a:gd name="T78" fmla="*/ 1134 w 1248"/>
                <a:gd name="T79" fmla="*/ 397 h 964"/>
                <a:gd name="T80" fmla="*/ 1134 w 1248"/>
                <a:gd name="T81" fmla="*/ 341 h 964"/>
                <a:gd name="T82" fmla="*/ 1191 w 1248"/>
                <a:gd name="T83" fmla="*/ 341 h 964"/>
                <a:gd name="T84" fmla="*/ 1191 w 1248"/>
                <a:gd name="T85" fmla="*/ 284 h 964"/>
                <a:gd name="T86" fmla="*/ 1248 w 1248"/>
                <a:gd name="T87" fmla="*/ 284 h 964"/>
                <a:gd name="T88" fmla="*/ 1248 w 1248"/>
                <a:gd name="T8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964">
                  <a:moveTo>
                    <a:pt x="1248" y="57"/>
                  </a:moveTo>
                  <a:lnTo>
                    <a:pt x="851" y="57"/>
                  </a:lnTo>
                  <a:lnTo>
                    <a:pt x="85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0" name="Freeform 840">
              <a:extLst>
                <a:ext uri="{FF2B5EF4-FFF2-40B4-BE49-F238E27FC236}">
                  <a16:creationId xmlns:a16="http://schemas.microsoft.com/office/drawing/2014/main" id="{B80F7962-318D-4AD8-96C5-1BEFEFB48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230"/>
              <a:ext cx="908" cy="1418"/>
            </a:xfrm>
            <a:custGeom>
              <a:avLst/>
              <a:gdLst>
                <a:gd name="T0" fmla="*/ 171 w 908"/>
                <a:gd name="T1" fmla="*/ 1304 h 1418"/>
                <a:gd name="T2" fmla="*/ 171 w 908"/>
                <a:gd name="T3" fmla="*/ 1248 h 1418"/>
                <a:gd name="T4" fmla="*/ 227 w 908"/>
                <a:gd name="T5" fmla="*/ 1248 h 1418"/>
                <a:gd name="T6" fmla="*/ 227 w 908"/>
                <a:gd name="T7" fmla="*/ 1021 h 1418"/>
                <a:gd name="T8" fmla="*/ 171 w 908"/>
                <a:gd name="T9" fmla="*/ 1021 h 1418"/>
                <a:gd name="T10" fmla="*/ 171 w 908"/>
                <a:gd name="T11" fmla="*/ 964 h 1418"/>
                <a:gd name="T12" fmla="*/ 57 w 908"/>
                <a:gd name="T13" fmla="*/ 964 h 1418"/>
                <a:gd name="T14" fmla="*/ 57 w 908"/>
                <a:gd name="T15" fmla="*/ 907 h 1418"/>
                <a:gd name="T16" fmla="*/ 0 w 908"/>
                <a:gd name="T17" fmla="*/ 907 h 1418"/>
                <a:gd name="T18" fmla="*/ 0 w 908"/>
                <a:gd name="T19" fmla="*/ 794 h 1418"/>
                <a:gd name="T20" fmla="*/ 57 w 908"/>
                <a:gd name="T21" fmla="*/ 794 h 1418"/>
                <a:gd name="T22" fmla="*/ 57 w 908"/>
                <a:gd name="T23" fmla="*/ 624 h 1418"/>
                <a:gd name="T24" fmla="*/ 171 w 908"/>
                <a:gd name="T25" fmla="*/ 624 h 1418"/>
                <a:gd name="T26" fmla="*/ 171 w 908"/>
                <a:gd name="T27" fmla="*/ 567 h 1418"/>
                <a:gd name="T28" fmla="*/ 227 w 908"/>
                <a:gd name="T29" fmla="*/ 567 h 1418"/>
                <a:gd name="T30" fmla="*/ 227 w 908"/>
                <a:gd name="T31" fmla="*/ 397 h 1418"/>
                <a:gd name="T32" fmla="*/ 284 w 908"/>
                <a:gd name="T33" fmla="*/ 397 h 1418"/>
                <a:gd name="T34" fmla="*/ 284 w 908"/>
                <a:gd name="T35" fmla="*/ 340 h 1418"/>
                <a:gd name="T36" fmla="*/ 397 w 908"/>
                <a:gd name="T37" fmla="*/ 340 h 1418"/>
                <a:gd name="T38" fmla="*/ 397 w 908"/>
                <a:gd name="T39" fmla="*/ 284 h 1418"/>
                <a:gd name="T40" fmla="*/ 454 w 908"/>
                <a:gd name="T41" fmla="*/ 284 h 1418"/>
                <a:gd name="T42" fmla="*/ 454 w 908"/>
                <a:gd name="T43" fmla="*/ 227 h 1418"/>
                <a:gd name="T44" fmla="*/ 511 w 908"/>
                <a:gd name="T45" fmla="*/ 227 h 1418"/>
                <a:gd name="T46" fmla="*/ 511 w 908"/>
                <a:gd name="T47" fmla="*/ 0 h 1418"/>
                <a:gd name="T48" fmla="*/ 624 w 908"/>
                <a:gd name="T49" fmla="*/ 0 h 1418"/>
                <a:gd name="T50" fmla="*/ 624 w 908"/>
                <a:gd name="T51" fmla="*/ 57 h 1418"/>
                <a:gd name="T52" fmla="*/ 681 w 908"/>
                <a:gd name="T53" fmla="*/ 57 h 1418"/>
                <a:gd name="T54" fmla="*/ 738 w 908"/>
                <a:gd name="T55" fmla="*/ 57 h 1418"/>
                <a:gd name="T56" fmla="*/ 738 w 908"/>
                <a:gd name="T57" fmla="*/ 170 h 1418"/>
                <a:gd name="T58" fmla="*/ 681 w 908"/>
                <a:gd name="T59" fmla="*/ 170 h 1418"/>
                <a:gd name="T60" fmla="*/ 681 w 908"/>
                <a:gd name="T61" fmla="*/ 397 h 1418"/>
                <a:gd name="T62" fmla="*/ 738 w 908"/>
                <a:gd name="T63" fmla="*/ 397 h 1418"/>
                <a:gd name="T64" fmla="*/ 738 w 908"/>
                <a:gd name="T65" fmla="*/ 454 h 1418"/>
                <a:gd name="T66" fmla="*/ 794 w 908"/>
                <a:gd name="T67" fmla="*/ 454 h 1418"/>
                <a:gd name="T68" fmla="*/ 794 w 908"/>
                <a:gd name="T69" fmla="*/ 510 h 1418"/>
                <a:gd name="T70" fmla="*/ 908 w 908"/>
                <a:gd name="T71" fmla="*/ 510 h 1418"/>
                <a:gd name="T72" fmla="*/ 908 w 908"/>
                <a:gd name="T73" fmla="*/ 737 h 1418"/>
                <a:gd name="T74" fmla="*/ 851 w 908"/>
                <a:gd name="T75" fmla="*/ 737 h 1418"/>
                <a:gd name="T76" fmla="*/ 851 w 908"/>
                <a:gd name="T77" fmla="*/ 851 h 1418"/>
                <a:gd name="T78" fmla="*/ 908 w 908"/>
                <a:gd name="T79" fmla="*/ 851 h 1418"/>
                <a:gd name="T80" fmla="*/ 908 w 908"/>
                <a:gd name="T81" fmla="*/ 1134 h 1418"/>
                <a:gd name="T82" fmla="*/ 851 w 908"/>
                <a:gd name="T83" fmla="*/ 1134 h 1418"/>
                <a:gd name="T84" fmla="*/ 851 w 908"/>
                <a:gd name="T85" fmla="*/ 1191 h 1418"/>
                <a:gd name="T86" fmla="*/ 794 w 908"/>
                <a:gd name="T87" fmla="*/ 1191 h 1418"/>
                <a:gd name="T88" fmla="*/ 794 w 908"/>
                <a:gd name="T89" fmla="*/ 1248 h 1418"/>
                <a:gd name="T90" fmla="*/ 738 w 908"/>
                <a:gd name="T91" fmla="*/ 1248 h 1418"/>
                <a:gd name="T92" fmla="*/ 738 w 908"/>
                <a:gd name="T93" fmla="*/ 1304 h 1418"/>
                <a:gd name="T94" fmla="*/ 624 w 908"/>
                <a:gd name="T95" fmla="*/ 1304 h 1418"/>
                <a:gd name="T96" fmla="*/ 624 w 908"/>
                <a:gd name="T97" fmla="*/ 1361 h 1418"/>
                <a:gd name="T98" fmla="*/ 567 w 908"/>
                <a:gd name="T99" fmla="*/ 1361 h 1418"/>
                <a:gd name="T100" fmla="*/ 567 w 908"/>
                <a:gd name="T101" fmla="*/ 1418 h 1418"/>
                <a:gd name="T102" fmla="*/ 397 w 908"/>
                <a:gd name="T103" fmla="*/ 1418 h 1418"/>
                <a:gd name="T104" fmla="*/ 397 w 908"/>
                <a:gd name="T105" fmla="*/ 1361 h 1418"/>
                <a:gd name="T106" fmla="*/ 284 w 908"/>
                <a:gd name="T107" fmla="*/ 1361 h 1418"/>
                <a:gd name="T108" fmla="*/ 284 w 908"/>
                <a:gd name="T109" fmla="*/ 1304 h 1418"/>
                <a:gd name="T110" fmla="*/ 171 w 908"/>
                <a:gd name="T111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1418">
                  <a:moveTo>
                    <a:pt x="171" y="1304"/>
                  </a:moveTo>
                  <a:lnTo>
                    <a:pt x="171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8" y="51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851"/>
                  </a:lnTo>
                  <a:lnTo>
                    <a:pt x="908" y="851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8" y="1248"/>
                  </a:lnTo>
                  <a:lnTo>
                    <a:pt x="738" y="1304"/>
                  </a:lnTo>
                  <a:lnTo>
                    <a:pt x="624" y="1304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71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1" name="Freeform 841">
              <a:extLst>
                <a:ext uri="{FF2B5EF4-FFF2-40B4-BE49-F238E27FC236}">
                  <a16:creationId xmlns:a16="http://schemas.microsoft.com/office/drawing/2014/main" id="{C9421E67-7F72-4B2C-B5B4-019CA52AC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21"/>
              <a:ext cx="1588" cy="1417"/>
            </a:xfrm>
            <a:custGeom>
              <a:avLst/>
              <a:gdLst>
                <a:gd name="T0" fmla="*/ 1361 w 1588"/>
                <a:gd name="T1" fmla="*/ 567 h 1417"/>
                <a:gd name="T2" fmla="*/ 1191 w 1588"/>
                <a:gd name="T3" fmla="*/ 680 h 1417"/>
                <a:gd name="T4" fmla="*/ 1134 w 1588"/>
                <a:gd name="T5" fmla="*/ 624 h 1417"/>
                <a:gd name="T6" fmla="*/ 1021 w 1588"/>
                <a:gd name="T7" fmla="*/ 567 h 1417"/>
                <a:gd name="T8" fmla="*/ 964 w 1588"/>
                <a:gd name="T9" fmla="*/ 510 h 1417"/>
                <a:gd name="T10" fmla="*/ 1021 w 1588"/>
                <a:gd name="T11" fmla="*/ 340 h 1417"/>
                <a:gd name="T12" fmla="*/ 1134 w 1588"/>
                <a:gd name="T13" fmla="*/ 397 h 1417"/>
                <a:gd name="T14" fmla="*/ 1248 w 1588"/>
                <a:gd name="T15" fmla="*/ 340 h 1417"/>
                <a:gd name="T16" fmla="*/ 1134 w 1588"/>
                <a:gd name="T17" fmla="*/ 170 h 1417"/>
                <a:gd name="T18" fmla="*/ 681 w 1588"/>
                <a:gd name="T19" fmla="*/ 0 h 1417"/>
                <a:gd name="T20" fmla="*/ 511 w 1588"/>
                <a:gd name="T21" fmla="*/ 57 h 1417"/>
                <a:gd name="T22" fmla="*/ 341 w 1588"/>
                <a:gd name="T23" fmla="*/ 113 h 1417"/>
                <a:gd name="T24" fmla="*/ 227 w 1588"/>
                <a:gd name="T25" fmla="*/ 170 h 1417"/>
                <a:gd name="T26" fmla="*/ 114 w 1588"/>
                <a:gd name="T27" fmla="*/ 227 h 1417"/>
                <a:gd name="T28" fmla="*/ 170 w 1588"/>
                <a:gd name="T29" fmla="*/ 454 h 1417"/>
                <a:gd name="T30" fmla="*/ 284 w 1588"/>
                <a:gd name="T31" fmla="*/ 397 h 1417"/>
                <a:gd name="T32" fmla="*/ 341 w 1588"/>
                <a:gd name="T33" fmla="*/ 567 h 1417"/>
                <a:gd name="T34" fmla="*/ 284 w 1588"/>
                <a:gd name="T35" fmla="*/ 680 h 1417"/>
                <a:gd name="T36" fmla="*/ 170 w 1588"/>
                <a:gd name="T37" fmla="*/ 737 h 1417"/>
                <a:gd name="T38" fmla="*/ 114 w 1588"/>
                <a:gd name="T39" fmla="*/ 794 h 1417"/>
                <a:gd name="T40" fmla="*/ 57 w 1588"/>
                <a:gd name="T41" fmla="*/ 964 h 1417"/>
                <a:gd name="T42" fmla="*/ 0 w 1588"/>
                <a:gd name="T43" fmla="*/ 1191 h 1417"/>
                <a:gd name="T44" fmla="*/ 114 w 1588"/>
                <a:gd name="T45" fmla="*/ 1361 h 1417"/>
                <a:gd name="T46" fmla="*/ 227 w 1588"/>
                <a:gd name="T47" fmla="*/ 1304 h 1417"/>
                <a:gd name="T48" fmla="*/ 397 w 1588"/>
                <a:gd name="T49" fmla="*/ 1361 h 1417"/>
                <a:gd name="T50" fmla="*/ 624 w 1588"/>
                <a:gd name="T51" fmla="*/ 1304 h 1417"/>
                <a:gd name="T52" fmla="*/ 681 w 1588"/>
                <a:gd name="T53" fmla="*/ 1247 h 1417"/>
                <a:gd name="T54" fmla="*/ 737 w 1588"/>
                <a:gd name="T55" fmla="*/ 1304 h 1417"/>
                <a:gd name="T56" fmla="*/ 794 w 1588"/>
                <a:gd name="T57" fmla="*/ 1417 h 1417"/>
                <a:gd name="T58" fmla="*/ 964 w 1588"/>
                <a:gd name="T59" fmla="*/ 1361 h 1417"/>
                <a:gd name="T60" fmla="*/ 908 w 1588"/>
                <a:gd name="T61" fmla="*/ 1247 h 1417"/>
                <a:gd name="T62" fmla="*/ 1021 w 1588"/>
                <a:gd name="T63" fmla="*/ 1134 h 1417"/>
                <a:gd name="T64" fmla="*/ 1134 w 1588"/>
                <a:gd name="T65" fmla="*/ 1191 h 1417"/>
                <a:gd name="T66" fmla="*/ 1134 w 1588"/>
                <a:gd name="T67" fmla="*/ 1077 h 1417"/>
                <a:gd name="T68" fmla="*/ 1248 w 1588"/>
                <a:gd name="T69" fmla="*/ 1134 h 1417"/>
                <a:gd name="T70" fmla="*/ 1304 w 1588"/>
                <a:gd name="T71" fmla="*/ 1077 h 1417"/>
                <a:gd name="T72" fmla="*/ 1361 w 1588"/>
                <a:gd name="T73" fmla="*/ 1021 h 1417"/>
                <a:gd name="T74" fmla="*/ 1588 w 1588"/>
                <a:gd name="T75" fmla="*/ 794 h 1417"/>
                <a:gd name="T76" fmla="*/ 1531 w 1588"/>
                <a:gd name="T77" fmla="*/ 56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417">
                  <a:moveTo>
                    <a:pt x="1531" y="567"/>
                  </a:moveTo>
                  <a:lnTo>
                    <a:pt x="1361" y="567"/>
                  </a:lnTo>
                  <a:lnTo>
                    <a:pt x="1361" y="680"/>
                  </a:lnTo>
                  <a:lnTo>
                    <a:pt x="1191" y="680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8" y="1077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2" name="Freeform 842">
              <a:extLst>
                <a:ext uri="{FF2B5EF4-FFF2-40B4-BE49-F238E27FC236}">
                  <a16:creationId xmlns:a16="http://schemas.microsoft.com/office/drawing/2014/main" id="{C0E8B470-7625-41E3-94D2-71DCFF7FA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3364"/>
              <a:ext cx="1248" cy="737"/>
            </a:xfrm>
            <a:custGeom>
              <a:avLst/>
              <a:gdLst>
                <a:gd name="T0" fmla="*/ 1191 w 1248"/>
                <a:gd name="T1" fmla="*/ 227 h 737"/>
                <a:gd name="T2" fmla="*/ 907 w 1248"/>
                <a:gd name="T3" fmla="*/ 227 h 737"/>
                <a:gd name="T4" fmla="*/ 907 w 1248"/>
                <a:gd name="T5" fmla="*/ 114 h 737"/>
                <a:gd name="T6" fmla="*/ 851 w 1248"/>
                <a:gd name="T7" fmla="*/ 114 h 737"/>
                <a:gd name="T8" fmla="*/ 851 w 1248"/>
                <a:gd name="T9" fmla="*/ 57 h 737"/>
                <a:gd name="T10" fmla="*/ 794 w 1248"/>
                <a:gd name="T11" fmla="*/ 57 h 737"/>
                <a:gd name="T12" fmla="*/ 794 w 1248"/>
                <a:gd name="T13" fmla="*/ 0 h 737"/>
                <a:gd name="T14" fmla="*/ 737 w 1248"/>
                <a:gd name="T15" fmla="*/ 0 h 737"/>
                <a:gd name="T16" fmla="*/ 737 w 1248"/>
                <a:gd name="T17" fmla="*/ 57 h 737"/>
                <a:gd name="T18" fmla="*/ 624 w 1248"/>
                <a:gd name="T19" fmla="*/ 57 h 737"/>
                <a:gd name="T20" fmla="*/ 624 w 1248"/>
                <a:gd name="T21" fmla="*/ 114 h 737"/>
                <a:gd name="T22" fmla="*/ 567 w 1248"/>
                <a:gd name="T23" fmla="*/ 114 h 737"/>
                <a:gd name="T24" fmla="*/ 567 w 1248"/>
                <a:gd name="T25" fmla="*/ 227 h 737"/>
                <a:gd name="T26" fmla="*/ 397 w 1248"/>
                <a:gd name="T27" fmla="*/ 227 h 737"/>
                <a:gd name="T28" fmla="*/ 397 w 1248"/>
                <a:gd name="T29" fmla="*/ 114 h 737"/>
                <a:gd name="T30" fmla="*/ 340 w 1248"/>
                <a:gd name="T31" fmla="*/ 114 h 737"/>
                <a:gd name="T32" fmla="*/ 340 w 1248"/>
                <a:gd name="T33" fmla="*/ 57 h 737"/>
                <a:gd name="T34" fmla="*/ 284 w 1248"/>
                <a:gd name="T35" fmla="*/ 57 h 737"/>
                <a:gd name="T36" fmla="*/ 284 w 1248"/>
                <a:gd name="T37" fmla="*/ 397 h 737"/>
                <a:gd name="T38" fmla="*/ 170 w 1248"/>
                <a:gd name="T39" fmla="*/ 397 h 737"/>
                <a:gd name="T40" fmla="*/ 170 w 1248"/>
                <a:gd name="T41" fmla="*/ 454 h 737"/>
                <a:gd name="T42" fmla="*/ 57 w 1248"/>
                <a:gd name="T43" fmla="*/ 454 h 737"/>
                <a:gd name="T44" fmla="*/ 57 w 1248"/>
                <a:gd name="T45" fmla="*/ 397 h 737"/>
                <a:gd name="T46" fmla="*/ 0 w 1248"/>
                <a:gd name="T47" fmla="*/ 397 h 737"/>
                <a:gd name="T48" fmla="*/ 0 w 1248"/>
                <a:gd name="T49" fmla="*/ 567 h 737"/>
                <a:gd name="T50" fmla="*/ 57 w 1248"/>
                <a:gd name="T51" fmla="*/ 567 h 737"/>
                <a:gd name="T52" fmla="*/ 57 w 1248"/>
                <a:gd name="T53" fmla="*/ 624 h 737"/>
                <a:gd name="T54" fmla="*/ 170 w 1248"/>
                <a:gd name="T55" fmla="*/ 624 h 737"/>
                <a:gd name="T56" fmla="*/ 170 w 1248"/>
                <a:gd name="T57" fmla="*/ 681 h 737"/>
                <a:gd name="T58" fmla="*/ 227 w 1248"/>
                <a:gd name="T59" fmla="*/ 681 h 737"/>
                <a:gd name="T60" fmla="*/ 227 w 1248"/>
                <a:gd name="T61" fmla="*/ 737 h 737"/>
                <a:gd name="T62" fmla="*/ 397 w 1248"/>
                <a:gd name="T63" fmla="*/ 737 h 737"/>
                <a:gd name="T64" fmla="*/ 397 w 1248"/>
                <a:gd name="T65" fmla="*/ 624 h 737"/>
                <a:gd name="T66" fmla="*/ 737 w 1248"/>
                <a:gd name="T67" fmla="*/ 624 h 737"/>
                <a:gd name="T68" fmla="*/ 737 w 1248"/>
                <a:gd name="T69" fmla="*/ 681 h 737"/>
                <a:gd name="T70" fmla="*/ 907 w 1248"/>
                <a:gd name="T71" fmla="*/ 681 h 737"/>
                <a:gd name="T72" fmla="*/ 907 w 1248"/>
                <a:gd name="T73" fmla="*/ 624 h 737"/>
                <a:gd name="T74" fmla="*/ 1021 w 1248"/>
                <a:gd name="T75" fmla="*/ 624 h 737"/>
                <a:gd name="T76" fmla="*/ 1021 w 1248"/>
                <a:gd name="T77" fmla="*/ 567 h 737"/>
                <a:gd name="T78" fmla="*/ 1191 w 1248"/>
                <a:gd name="T79" fmla="*/ 567 h 737"/>
                <a:gd name="T80" fmla="*/ 1191 w 1248"/>
                <a:gd name="T81" fmla="*/ 624 h 737"/>
                <a:gd name="T82" fmla="*/ 1248 w 1248"/>
                <a:gd name="T83" fmla="*/ 624 h 737"/>
                <a:gd name="T84" fmla="*/ 1248 w 1248"/>
                <a:gd name="T85" fmla="*/ 397 h 737"/>
                <a:gd name="T86" fmla="*/ 1191 w 1248"/>
                <a:gd name="T87" fmla="*/ 397 h 737"/>
                <a:gd name="T88" fmla="*/ 1191 w 1248"/>
                <a:gd name="T8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737">
                  <a:moveTo>
                    <a:pt x="1191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3" name="Freeform 843">
              <a:extLst>
                <a:ext uri="{FF2B5EF4-FFF2-40B4-BE49-F238E27FC236}">
                  <a16:creationId xmlns:a16="http://schemas.microsoft.com/office/drawing/2014/main" id="{BC98570F-25F1-4090-90E9-B144B6E2B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060"/>
              <a:ext cx="114" cy="227"/>
            </a:xfrm>
            <a:custGeom>
              <a:avLst/>
              <a:gdLst>
                <a:gd name="T0" fmla="*/ 114 w 114"/>
                <a:gd name="T1" fmla="*/ 57 h 227"/>
                <a:gd name="T2" fmla="*/ 114 w 114"/>
                <a:gd name="T3" fmla="*/ 170 h 227"/>
                <a:gd name="T4" fmla="*/ 57 w 114"/>
                <a:gd name="T5" fmla="*/ 170 h 227"/>
                <a:gd name="T6" fmla="*/ 57 w 114"/>
                <a:gd name="T7" fmla="*/ 227 h 227"/>
                <a:gd name="T8" fmla="*/ 0 w 114"/>
                <a:gd name="T9" fmla="*/ 227 h 227"/>
                <a:gd name="T10" fmla="*/ 0 w 114"/>
                <a:gd name="T11" fmla="*/ 0 h 227"/>
                <a:gd name="T12" fmla="*/ 57 w 114"/>
                <a:gd name="T13" fmla="*/ 0 h 227"/>
                <a:gd name="T14" fmla="*/ 57 w 114"/>
                <a:gd name="T15" fmla="*/ 57 h 227"/>
                <a:gd name="T16" fmla="*/ 114 w 11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7">
                  <a:moveTo>
                    <a:pt x="114" y="57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4" name="Freeform 844">
              <a:extLst>
                <a:ext uri="{FF2B5EF4-FFF2-40B4-BE49-F238E27FC236}">
                  <a16:creationId xmlns:a16="http://schemas.microsoft.com/office/drawing/2014/main" id="{E0996A48-9559-4601-8398-1CB2470E0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340 w 453"/>
                <a:gd name="T1" fmla="*/ 454 h 454"/>
                <a:gd name="T2" fmla="*/ 113 w 453"/>
                <a:gd name="T3" fmla="*/ 454 h 454"/>
                <a:gd name="T4" fmla="*/ 113 w 453"/>
                <a:gd name="T5" fmla="*/ 341 h 454"/>
                <a:gd name="T6" fmla="*/ 56 w 453"/>
                <a:gd name="T7" fmla="*/ 341 h 454"/>
                <a:gd name="T8" fmla="*/ 56 w 453"/>
                <a:gd name="T9" fmla="*/ 227 h 454"/>
                <a:gd name="T10" fmla="*/ 0 w 453"/>
                <a:gd name="T11" fmla="*/ 227 h 454"/>
                <a:gd name="T12" fmla="*/ 0 w 453"/>
                <a:gd name="T13" fmla="*/ 114 h 454"/>
                <a:gd name="T14" fmla="*/ 113 w 453"/>
                <a:gd name="T15" fmla="*/ 114 h 454"/>
                <a:gd name="T16" fmla="*/ 113 w 453"/>
                <a:gd name="T17" fmla="*/ 57 h 454"/>
                <a:gd name="T18" fmla="*/ 170 w 453"/>
                <a:gd name="T19" fmla="*/ 57 h 454"/>
                <a:gd name="T20" fmla="*/ 170 w 453"/>
                <a:gd name="T21" fmla="*/ 0 h 454"/>
                <a:gd name="T22" fmla="*/ 453 w 453"/>
                <a:gd name="T23" fmla="*/ 0 h 454"/>
                <a:gd name="T24" fmla="*/ 453 w 453"/>
                <a:gd name="T25" fmla="*/ 114 h 454"/>
                <a:gd name="T26" fmla="*/ 396 w 453"/>
                <a:gd name="T27" fmla="*/ 114 h 454"/>
                <a:gd name="T28" fmla="*/ 396 w 453"/>
                <a:gd name="T29" fmla="*/ 284 h 454"/>
                <a:gd name="T30" fmla="*/ 453 w 453"/>
                <a:gd name="T31" fmla="*/ 284 h 454"/>
                <a:gd name="T32" fmla="*/ 453 w 453"/>
                <a:gd name="T33" fmla="*/ 341 h 454"/>
                <a:gd name="T34" fmla="*/ 396 w 453"/>
                <a:gd name="T35" fmla="*/ 341 h 454"/>
                <a:gd name="T36" fmla="*/ 396 w 453"/>
                <a:gd name="T37" fmla="*/ 397 h 454"/>
                <a:gd name="T38" fmla="*/ 340 w 453"/>
                <a:gd name="T39" fmla="*/ 397 h 454"/>
                <a:gd name="T40" fmla="*/ 340 w 453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96" y="341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6" name="Freeform 846">
              <a:extLst>
                <a:ext uri="{FF2B5EF4-FFF2-40B4-BE49-F238E27FC236}">
                  <a16:creationId xmlns:a16="http://schemas.microsoft.com/office/drawing/2014/main" id="{5A037D0C-8E16-496F-B98B-7E6A4EE0B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37" cy="1021"/>
            </a:xfrm>
            <a:custGeom>
              <a:avLst/>
              <a:gdLst>
                <a:gd name="T0" fmla="*/ 0 w 737"/>
                <a:gd name="T1" fmla="*/ 114 h 1021"/>
                <a:gd name="T2" fmla="*/ 0 w 737"/>
                <a:gd name="T3" fmla="*/ 567 h 1021"/>
                <a:gd name="T4" fmla="*/ 56 w 737"/>
                <a:gd name="T5" fmla="*/ 567 h 1021"/>
                <a:gd name="T6" fmla="*/ 56 w 737"/>
                <a:gd name="T7" fmla="*/ 851 h 1021"/>
                <a:gd name="T8" fmla="*/ 226 w 737"/>
                <a:gd name="T9" fmla="*/ 851 h 1021"/>
                <a:gd name="T10" fmla="*/ 226 w 737"/>
                <a:gd name="T11" fmla="*/ 1021 h 1021"/>
                <a:gd name="T12" fmla="*/ 340 w 737"/>
                <a:gd name="T13" fmla="*/ 1021 h 1021"/>
                <a:gd name="T14" fmla="*/ 340 w 737"/>
                <a:gd name="T15" fmla="*/ 851 h 1021"/>
                <a:gd name="T16" fmla="*/ 453 w 737"/>
                <a:gd name="T17" fmla="*/ 851 h 1021"/>
                <a:gd name="T18" fmla="*/ 453 w 737"/>
                <a:gd name="T19" fmla="*/ 794 h 1021"/>
                <a:gd name="T20" fmla="*/ 510 w 737"/>
                <a:gd name="T21" fmla="*/ 794 h 1021"/>
                <a:gd name="T22" fmla="*/ 510 w 737"/>
                <a:gd name="T23" fmla="*/ 454 h 1021"/>
                <a:gd name="T24" fmla="*/ 680 w 737"/>
                <a:gd name="T25" fmla="*/ 454 h 1021"/>
                <a:gd name="T26" fmla="*/ 680 w 737"/>
                <a:gd name="T27" fmla="*/ 341 h 1021"/>
                <a:gd name="T28" fmla="*/ 737 w 737"/>
                <a:gd name="T29" fmla="*/ 341 h 1021"/>
                <a:gd name="T30" fmla="*/ 737 w 737"/>
                <a:gd name="T31" fmla="*/ 227 h 1021"/>
                <a:gd name="T32" fmla="*/ 623 w 737"/>
                <a:gd name="T33" fmla="*/ 227 h 1021"/>
                <a:gd name="T34" fmla="*/ 623 w 737"/>
                <a:gd name="T35" fmla="*/ 114 h 1021"/>
                <a:gd name="T36" fmla="*/ 453 w 737"/>
                <a:gd name="T37" fmla="*/ 114 h 1021"/>
                <a:gd name="T38" fmla="*/ 453 w 737"/>
                <a:gd name="T39" fmla="*/ 57 h 1021"/>
                <a:gd name="T40" fmla="*/ 396 w 737"/>
                <a:gd name="T41" fmla="*/ 57 h 1021"/>
                <a:gd name="T42" fmla="*/ 396 w 737"/>
                <a:gd name="T43" fmla="*/ 0 h 1021"/>
                <a:gd name="T44" fmla="*/ 226 w 737"/>
                <a:gd name="T45" fmla="*/ 0 h 1021"/>
                <a:gd name="T46" fmla="*/ 226 w 737"/>
                <a:gd name="T47" fmla="*/ 57 h 1021"/>
                <a:gd name="T48" fmla="*/ 113 w 737"/>
                <a:gd name="T49" fmla="*/ 57 h 1021"/>
                <a:gd name="T50" fmla="*/ 113 w 737"/>
                <a:gd name="T51" fmla="*/ 114 h 1021"/>
                <a:gd name="T52" fmla="*/ 0 w 737"/>
                <a:gd name="T5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1021">
                  <a:moveTo>
                    <a:pt x="0" y="114"/>
                  </a:moveTo>
                  <a:lnTo>
                    <a:pt x="0" y="567"/>
                  </a:lnTo>
                  <a:lnTo>
                    <a:pt x="56" y="567"/>
                  </a:lnTo>
                  <a:lnTo>
                    <a:pt x="56" y="851"/>
                  </a:lnTo>
                  <a:lnTo>
                    <a:pt x="226" y="85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7" name="Freeform 847">
              <a:extLst>
                <a:ext uri="{FF2B5EF4-FFF2-40B4-BE49-F238E27FC236}">
                  <a16:creationId xmlns:a16="http://schemas.microsoft.com/office/drawing/2014/main" id="{464BD03D-2115-4444-839D-A60407ADE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797"/>
              <a:ext cx="851" cy="794"/>
            </a:xfrm>
            <a:custGeom>
              <a:avLst/>
              <a:gdLst>
                <a:gd name="T0" fmla="*/ 794 w 851"/>
                <a:gd name="T1" fmla="*/ 0 h 794"/>
                <a:gd name="T2" fmla="*/ 454 w 851"/>
                <a:gd name="T3" fmla="*/ 0 h 794"/>
                <a:gd name="T4" fmla="*/ 454 w 851"/>
                <a:gd name="T5" fmla="*/ 57 h 794"/>
                <a:gd name="T6" fmla="*/ 397 w 851"/>
                <a:gd name="T7" fmla="*/ 57 h 794"/>
                <a:gd name="T8" fmla="*/ 397 w 851"/>
                <a:gd name="T9" fmla="*/ 170 h 794"/>
                <a:gd name="T10" fmla="*/ 284 w 851"/>
                <a:gd name="T11" fmla="*/ 170 h 794"/>
                <a:gd name="T12" fmla="*/ 284 w 851"/>
                <a:gd name="T13" fmla="*/ 227 h 794"/>
                <a:gd name="T14" fmla="*/ 170 w 851"/>
                <a:gd name="T15" fmla="*/ 227 h 794"/>
                <a:gd name="T16" fmla="*/ 170 w 851"/>
                <a:gd name="T17" fmla="*/ 284 h 794"/>
                <a:gd name="T18" fmla="*/ 113 w 851"/>
                <a:gd name="T19" fmla="*/ 284 h 794"/>
                <a:gd name="T20" fmla="*/ 113 w 851"/>
                <a:gd name="T21" fmla="*/ 340 h 794"/>
                <a:gd name="T22" fmla="*/ 0 w 851"/>
                <a:gd name="T23" fmla="*/ 340 h 794"/>
                <a:gd name="T24" fmla="*/ 0 w 851"/>
                <a:gd name="T25" fmla="*/ 624 h 794"/>
                <a:gd name="T26" fmla="*/ 57 w 851"/>
                <a:gd name="T27" fmla="*/ 624 h 794"/>
                <a:gd name="T28" fmla="*/ 57 w 851"/>
                <a:gd name="T29" fmla="*/ 681 h 794"/>
                <a:gd name="T30" fmla="*/ 113 w 851"/>
                <a:gd name="T31" fmla="*/ 681 h 794"/>
                <a:gd name="T32" fmla="*/ 113 w 851"/>
                <a:gd name="T33" fmla="*/ 794 h 794"/>
                <a:gd name="T34" fmla="*/ 624 w 851"/>
                <a:gd name="T35" fmla="*/ 794 h 794"/>
                <a:gd name="T36" fmla="*/ 624 w 851"/>
                <a:gd name="T37" fmla="*/ 737 h 794"/>
                <a:gd name="T38" fmla="*/ 680 w 851"/>
                <a:gd name="T39" fmla="*/ 737 h 794"/>
                <a:gd name="T40" fmla="*/ 680 w 851"/>
                <a:gd name="T41" fmla="*/ 624 h 794"/>
                <a:gd name="T42" fmla="*/ 737 w 851"/>
                <a:gd name="T43" fmla="*/ 624 h 794"/>
                <a:gd name="T44" fmla="*/ 737 w 851"/>
                <a:gd name="T45" fmla="*/ 454 h 794"/>
                <a:gd name="T46" fmla="*/ 794 w 851"/>
                <a:gd name="T47" fmla="*/ 454 h 794"/>
                <a:gd name="T48" fmla="*/ 794 w 851"/>
                <a:gd name="T49" fmla="*/ 227 h 794"/>
                <a:gd name="T50" fmla="*/ 851 w 851"/>
                <a:gd name="T51" fmla="*/ 227 h 794"/>
                <a:gd name="T52" fmla="*/ 851 w 851"/>
                <a:gd name="T53" fmla="*/ 57 h 794"/>
                <a:gd name="T54" fmla="*/ 794 w 851"/>
                <a:gd name="T55" fmla="*/ 57 h 794"/>
                <a:gd name="T56" fmla="*/ 794 w 851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794">
                  <a:moveTo>
                    <a:pt x="79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8" name="Freeform 848">
              <a:extLst>
                <a:ext uri="{FF2B5EF4-FFF2-40B4-BE49-F238E27FC236}">
                  <a16:creationId xmlns:a16="http://schemas.microsoft.com/office/drawing/2014/main" id="{A5C54775-45E0-44E0-ABDA-DFCE35A7F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514"/>
              <a:ext cx="908" cy="1077"/>
            </a:xfrm>
            <a:custGeom>
              <a:avLst/>
              <a:gdLst>
                <a:gd name="T0" fmla="*/ 851 w 908"/>
                <a:gd name="T1" fmla="*/ 0 h 1077"/>
                <a:gd name="T2" fmla="*/ 454 w 908"/>
                <a:gd name="T3" fmla="*/ 0 h 1077"/>
                <a:gd name="T4" fmla="*/ 454 w 908"/>
                <a:gd name="T5" fmla="*/ 56 h 1077"/>
                <a:gd name="T6" fmla="*/ 284 w 908"/>
                <a:gd name="T7" fmla="*/ 56 h 1077"/>
                <a:gd name="T8" fmla="*/ 284 w 908"/>
                <a:gd name="T9" fmla="*/ 0 h 1077"/>
                <a:gd name="T10" fmla="*/ 114 w 908"/>
                <a:gd name="T11" fmla="*/ 0 h 1077"/>
                <a:gd name="T12" fmla="*/ 114 w 908"/>
                <a:gd name="T13" fmla="*/ 113 h 1077"/>
                <a:gd name="T14" fmla="*/ 57 w 908"/>
                <a:gd name="T15" fmla="*/ 113 h 1077"/>
                <a:gd name="T16" fmla="*/ 57 w 908"/>
                <a:gd name="T17" fmla="*/ 170 h 1077"/>
                <a:gd name="T18" fmla="*/ 227 w 908"/>
                <a:gd name="T19" fmla="*/ 170 h 1077"/>
                <a:gd name="T20" fmla="*/ 227 w 908"/>
                <a:gd name="T21" fmla="*/ 283 h 1077"/>
                <a:gd name="T22" fmla="*/ 341 w 908"/>
                <a:gd name="T23" fmla="*/ 283 h 1077"/>
                <a:gd name="T24" fmla="*/ 341 w 908"/>
                <a:gd name="T25" fmla="*/ 397 h 1077"/>
                <a:gd name="T26" fmla="*/ 284 w 908"/>
                <a:gd name="T27" fmla="*/ 397 h 1077"/>
                <a:gd name="T28" fmla="*/ 284 w 908"/>
                <a:gd name="T29" fmla="*/ 510 h 1077"/>
                <a:gd name="T30" fmla="*/ 114 w 908"/>
                <a:gd name="T31" fmla="*/ 510 h 1077"/>
                <a:gd name="T32" fmla="*/ 114 w 908"/>
                <a:gd name="T33" fmla="*/ 850 h 1077"/>
                <a:gd name="T34" fmla="*/ 57 w 908"/>
                <a:gd name="T35" fmla="*/ 850 h 1077"/>
                <a:gd name="T36" fmla="*/ 57 w 908"/>
                <a:gd name="T37" fmla="*/ 907 h 1077"/>
                <a:gd name="T38" fmla="*/ 0 w 908"/>
                <a:gd name="T39" fmla="*/ 907 h 1077"/>
                <a:gd name="T40" fmla="*/ 0 w 908"/>
                <a:gd name="T41" fmla="*/ 964 h 1077"/>
                <a:gd name="T42" fmla="*/ 57 w 908"/>
                <a:gd name="T43" fmla="*/ 964 h 1077"/>
                <a:gd name="T44" fmla="*/ 57 w 908"/>
                <a:gd name="T45" fmla="*/ 1077 h 1077"/>
                <a:gd name="T46" fmla="*/ 227 w 908"/>
                <a:gd name="T47" fmla="*/ 1077 h 1077"/>
                <a:gd name="T48" fmla="*/ 227 w 908"/>
                <a:gd name="T49" fmla="*/ 964 h 1077"/>
                <a:gd name="T50" fmla="*/ 284 w 908"/>
                <a:gd name="T51" fmla="*/ 964 h 1077"/>
                <a:gd name="T52" fmla="*/ 284 w 908"/>
                <a:gd name="T53" fmla="*/ 907 h 1077"/>
                <a:gd name="T54" fmla="*/ 397 w 908"/>
                <a:gd name="T55" fmla="*/ 907 h 1077"/>
                <a:gd name="T56" fmla="*/ 397 w 908"/>
                <a:gd name="T57" fmla="*/ 850 h 1077"/>
                <a:gd name="T58" fmla="*/ 454 w 908"/>
                <a:gd name="T59" fmla="*/ 850 h 1077"/>
                <a:gd name="T60" fmla="*/ 454 w 908"/>
                <a:gd name="T61" fmla="*/ 623 h 1077"/>
                <a:gd name="T62" fmla="*/ 567 w 908"/>
                <a:gd name="T63" fmla="*/ 623 h 1077"/>
                <a:gd name="T64" fmla="*/ 567 w 908"/>
                <a:gd name="T65" fmla="*/ 567 h 1077"/>
                <a:gd name="T66" fmla="*/ 624 w 908"/>
                <a:gd name="T67" fmla="*/ 567 h 1077"/>
                <a:gd name="T68" fmla="*/ 624 w 908"/>
                <a:gd name="T69" fmla="*/ 510 h 1077"/>
                <a:gd name="T70" fmla="*/ 738 w 908"/>
                <a:gd name="T71" fmla="*/ 510 h 1077"/>
                <a:gd name="T72" fmla="*/ 738 w 908"/>
                <a:gd name="T73" fmla="*/ 453 h 1077"/>
                <a:gd name="T74" fmla="*/ 851 w 908"/>
                <a:gd name="T75" fmla="*/ 453 h 1077"/>
                <a:gd name="T76" fmla="*/ 851 w 908"/>
                <a:gd name="T77" fmla="*/ 340 h 1077"/>
                <a:gd name="T78" fmla="*/ 908 w 908"/>
                <a:gd name="T79" fmla="*/ 340 h 1077"/>
                <a:gd name="T80" fmla="*/ 908 w 908"/>
                <a:gd name="T81" fmla="*/ 170 h 1077"/>
                <a:gd name="T82" fmla="*/ 851 w 908"/>
                <a:gd name="T83" fmla="*/ 170 h 1077"/>
                <a:gd name="T84" fmla="*/ 851 w 908"/>
                <a:gd name="T8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077">
                  <a:moveTo>
                    <a:pt x="851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8" y="510"/>
                  </a:lnTo>
                  <a:lnTo>
                    <a:pt x="738" y="453"/>
                  </a:lnTo>
                  <a:lnTo>
                    <a:pt x="851" y="45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89" name="Freeform 849">
              <a:extLst>
                <a:ext uri="{FF2B5EF4-FFF2-40B4-BE49-F238E27FC236}">
                  <a16:creationId xmlns:a16="http://schemas.microsoft.com/office/drawing/2014/main" id="{DF8FA1AF-52B1-4AD6-851F-0281E9777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1777"/>
              <a:ext cx="1361" cy="850"/>
            </a:xfrm>
            <a:custGeom>
              <a:avLst/>
              <a:gdLst>
                <a:gd name="T0" fmla="*/ 1021 w 1361"/>
                <a:gd name="T1" fmla="*/ 226 h 850"/>
                <a:gd name="T2" fmla="*/ 1021 w 1361"/>
                <a:gd name="T3" fmla="*/ 283 h 850"/>
                <a:gd name="T4" fmla="*/ 964 w 1361"/>
                <a:gd name="T5" fmla="*/ 283 h 850"/>
                <a:gd name="T6" fmla="*/ 964 w 1361"/>
                <a:gd name="T7" fmla="*/ 340 h 850"/>
                <a:gd name="T8" fmla="*/ 851 w 1361"/>
                <a:gd name="T9" fmla="*/ 340 h 850"/>
                <a:gd name="T10" fmla="*/ 851 w 1361"/>
                <a:gd name="T11" fmla="*/ 453 h 850"/>
                <a:gd name="T12" fmla="*/ 794 w 1361"/>
                <a:gd name="T13" fmla="*/ 453 h 850"/>
                <a:gd name="T14" fmla="*/ 794 w 1361"/>
                <a:gd name="T15" fmla="*/ 510 h 850"/>
                <a:gd name="T16" fmla="*/ 737 w 1361"/>
                <a:gd name="T17" fmla="*/ 510 h 850"/>
                <a:gd name="T18" fmla="*/ 737 w 1361"/>
                <a:gd name="T19" fmla="*/ 283 h 850"/>
                <a:gd name="T20" fmla="*/ 567 w 1361"/>
                <a:gd name="T21" fmla="*/ 283 h 850"/>
                <a:gd name="T22" fmla="*/ 567 w 1361"/>
                <a:gd name="T23" fmla="*/ 226 h 850"/>
                <a:gd name="T24" fmla="*/ 454 w 1361"/>
                <a:gd name="T25" fmla="*/ 226 h 850"/>
                <a:gd name="T26" fmla="*/ 454 w 1361"/>
                <a:gd name="T27" fmla="*/ 170 h 850"/>
                <a:gd name="T28" fmla="*/ 284 w 1361"/>
                <a:gd name="T29" fmla="*/ 170 h 850"/>
                <a:gd name="T30" fmla="*/ 284 w 1361"/>
                <a:gd name="T31" fmla="*/ 113 h 850"/>
                <a:gd name="T32" fmla="*/ 227 w 1361"/>
                <a:gd name="T33" fmla="*/ 113 h 850"/>
                <a:gd name="T34" fmla="*/ 227 w 1361"/>
                <a:gd name="T35" fmla="*/ 56 h 850"/>
                <a:gd name="T36" fmla="*/ 170 w 1361"/>
                <a:gd name="T37" fmla="*/ 56 h 850"/>
                <a:gd name="T38" fmla="*/ 170 w 1361"/>
                <a:gd name="T39" fmla="*/ 0 h 850"/>
                <a:gd name="T40" fmla="*/ 113 w 1361"/>
                <a:gd name="T41" fmla="*/ 0 h 850"/>
                <a:gd name="T42" fmla="*/ 113 w 1361"/>
                <a:gd name="T43" fmla="*/ 56 h 850"/>
                <a:gd name="T44" fmla="*/ 57 w 1361"/>
                <a:gd name="T45" fmla="*/ 56 h 850"/>
                <a:gd name="T46" fmla="*/ 57 w 1361"/>
                <a:gd name="T47" fmla="*/ 113 h 850"/>
                <a:gd name="T48" fmla="*/ 0 w 1361"/>
                <a:gd name="T49" fmla="*/ 113 h 850"/>
                <a:gd name="T50" fmla="*/ 0 w 1361"/>
                <a:gd name="T51" fmla="*/ 226 h 850"/>
                <a:gd name="T52" fmla="*/ 57 w 1361"/>
                <a:gd name="T53" fmla="*/ 226 h 850"/>
                <a:gd name="T54" fmla="*/ 57 w 1361"/>
                <a:gd name="T55" fmla="*/ 283 h 850"/>
                <a:gd name="T56" fmla="*/ 113 w 1361"/>
                <a:gd name="T57" fmla="*/ 283 h 850"/>
                <a:gd name="T58" fmla="*/ 113 w 1361"/>
                <a:gd name="T59" fmla="*/ 396 h 850"/>
                <a:gd name="T60" fmla="*/ 170 w 1361"/>
                <a:gd name="T61" fmla="*/ 396 h 850"/>
                <a:gd name="T62" fmla="*/ 170 w 1361"/>
                <a:gd name="T63" fmla="*/ 453 h 850"/>
                <a:gd name="T64" fmla="*/ 284 w 1361"/>
                <a:gd name="T65" fmla="*/ 453 h 850"/>
                <a:gd name="T66" fmla="*/ 284 w 1361"/>
                <a:gd name="T67" fmla="*/ 510 h 850"/>
                <a:gd name="T68" fmla="*/ 397 w 1361"/>
                <a:gd name="T69" fmla="*/ 510 h 850"/>
                <a:gd name="T70" fmla="*/ 397 w 1361"/>
                <a:gd name="T71" fmla="*/ 850 h 850"/>
                <a:gd name="T72" fmla="*/ 510 w 1361"/>
                <a:gd name="T73" fmla="*/ 850 h 850"/>
                <a:gd name="T74" fmla="*/ 510 w 1361"/>
                <a:gd name="T75" fmla="*/ 793 h 850"/>
                <a:gd name="T76" fmla="*/ 680 w 1361"/>
                <a:gd name="T77" fmla="*/ 793 h 850"/>
                <a:gd name="T78" fmla="*/ 680 w 1361"/>
                <a:gd name="T79" fmla="*/ 850 h 850"/>
                <a:gd name="T80" fmla="*/ 794 w 1361"/>
                <a:gd name="T81" fmla="*/ 850 h 850"/>
                <a:gd name="T82" fmla="*/ 794 w 1361"/>
                <a:gd name="T83" fmla="*/ 737 h 850"/>
                <a:gd name="T84" fmla="*/ 964 w 1361"/>
                <a:gd name="T85" fmla="*/ 737 h 850"/>
                <a:gd name="T86" fmla="*/ 964 w 1361"/>
                <a:gd name="T87" fmla="*/ 793 h 850"/>
                <a:gd name="T88" fmla="*/ 1134 w 1361"/>
                <a:gd name="T89" fmla="*/ 793 h 850"/>
                <a:gd name="T90" fmla="*/ 1134 w 1361"/>
                <a:gd name="T91" fmla="*/ 623 h 850"/>
                <a:gd name="T92" fmla="*/ 1191 w 1361"/>
                <a:gd name="T93" fmla="*/ 623 h 850"/>
                <a:gd name="T94" fmla="*/ 1191 w 1361"/>
                <a:gd name="T95" fmla="*/ 567 h 850"/>
                <a:gd name="T96" fmla="*/ 1304 w 1361"/>
                <a:gd name="T97" fmla="*/ 567 h 850"/>
                <a:gd name="T98" fmla="*/ 1304 w 1361"/>
                <a:gd name="T99" fmla="*/ 510 h 850"/>
                <a:gd name="T100" fmla="*/ 1361 w 1361"/>
                <a:gd name="T101" fmla="*/ 510 h 850"/>
                <a:gd name="T102" fmla="*/ 1361 w 1361"/>
                <a:gd name="T103" fmla="*/ 453 h 850"/>
                <a:gd name="T104" fmla="*/ 1304 w 1361"/>
                <a:gd name="T105" fmla="*/ 453 h 850"/>
                <a:gd name="T106" fmla="*/ 1304 w 1361"/>
                <a:gd name="T107" fmla="*/ 396 h 850"/>
                <a:gd name="T108" fmla="*/ 1191 w 1361"/>
                <a:gd name="T109" fmla="*/ 396 h 850"/>
                <a:gd name="T110" fmla="*/ 1191 w 1361"/>
                <a:gd name="T111" fmla="*/ 340 h 850"/>
                <a:gd name="T112" fmla="*/ 1077 w 1361"/>
                <a:gd name="T113" fmla="*/ 340 h 850"/>
                <a:gd name="T114" fmla="*/ 1077 w 1361"/>
                <a:gd name="T115" fmla="*/ 226 h 850"/>
                <a:gd name="T116" fmla="*/ 1021 w 1361"/>
                <a:gd name="T117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850">
                  <a:moveTo>
                    <a:pt x="1021" y="226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97" y="510"/>
                  </a:lnTo>
                  <a:lnTo>
                    <a:pt x="39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680" y="793"/>
                  </a:lnTo>
                  <a:lnTo>
                    <a:pt x="680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964" y="737"/>
                  </a:lnTo>
                  <a:lnTo>
                    <a:pt x="964" y="793"/>
                  </a:lnTo>
                  <a:lnTo>
                    <a:pt x="1134" y="793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304" y="453"/>
                  </a:lnTo>
                  <a:lnTo>
                    <a:pt x="1304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1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0" name="Freeform 850">
              <a:extLst>
                <a:ext uri="{FF2B5EF4-FFF2-40B4-BE49-F238E27FC236}">
                  <a16:creationId xmlns:a16="http://schemas.microsoft.com/office/drawing/2014/main" id="{59189F3B-E08C-4180-85E3-E1F922CE6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56 h 1247"/>
                <a:gd name="T2" fmla="*/ 908 w 908"/>
                <a:gd name="T3" fmla="*/ 623 h 1247"/>
                <a:gd name="T4" fmla="*/ 851 w 908"/>
                <a:gd name="T5" fmla="*/ 623 h 1247"/>
                <a:gd name="T6" fmla="*/ 851 w 908"/>
                <a:gd name="T7" fmla="*/ 680 h 1247"/>
                <a:gd name="T8" fmla="*/ 794 w 908"/>
                <a:gd name="T9" fmla="*/ 680 h 1247"/>
                <a:gd name="T10" fmla="*/ 794 w 908"/>
                <a:gd name="T11" fmla="*/ 794 h 1247"/>
                <a:gd name="T12" fmla="*/ 851 w 908"/>
                <a:gd name="T13" fmla="*/ 794 h 1247"/>
                <a:gd name="T14" fmla="*/ 851 w 908"/>
                <a:gd name="T15" fmla="*/ 964 h 1247"/>
                <a:gd name="T16" fmla="*/ 794 w 908"/>
                <a:gd name="T17" fmla="*/ 964 h 1247"/>
                <a:gd name="T18" fmla="*/ 794 w 908"/>
                <a:gd name="T19" fmla="*/ 1077 h 1247"/>
                <a:gd name="T20" fmla="*/ 681 w 908"/>
                <a:gd name="T21" fmla="*/ 1077 h 1247"/>
                <a:gd name="T22" fmla="*/ 681 w 908"/>
                <a:gd name="T23" fmla="*/ 1247 h 1247"/>
                <a:gd name="T24" fmla="*/ 511 w 908"/>
                <a:gd name="T25" fmla="*/ 1247 h 1247"/>
                <a:gd name="T26" fmla="*/ 511 w 908"/>
                <a:gd name="T27" fmla="*/ 1134 h 1247"/>
                <a:gd name="T28" fmla="*/ 454 w 908"/>
                <a:gd name="T29" fmla="*/ 1134 h 1247"/>
                <a:gd name="T30" fmla="*/ 454 w 908"/>
                <a:gd name="T31" fmla="*/ 964 h 1247"/>
                <a:gd name="T32" fmla="*/ 57 w 908"/>
                <a:gd name="T33" fmla="*/ 964 h 1247"/>
                <a:gd name="T34" fmla="*/ 57 w 908"/>
                <a:gd name="T35" fmla="*/ 850 h 1247"/>
                <a:gd name="T36" fmla="*/ 114 w 908"/>
                <a:gd name="T37" fmla="*/ 850 h 1247"/>
                <a:gd name="T38" fmla="*/ 114 w 908"/>
                <a:gd name="T39" fmla="*/ 794 h 1247"/>
                <a:gd name="T40" fmla="*/ 227 w 908"/>
                <a:gd name="T41" fmla="*/ 794 h 1247"/>
                <a:gd name="T42" fmla="*/ 227 w 908"/>
                <a:gd name="T43" fmla="*/ 737 h 1247"/>
                <a:gd name="T44" fmla="*/ 284 w 908"/>
                <a:gd name="T45" fmla="*/ 737 h 1247"/>
                <a:gd name="T46" fmla="*/ 284 w 908"/>
                <a:gd name="T47" fmla="*/ 680 h 1247"/>
                <a:gd name="T48" fmla="*/ 227 w 908"/>
                <a:gd name="T49" fmla="*/ 680 h 1247"/>
                <a:gd name="T50" fmla="*/ 227 w 908"/>
                <a:gd name="T51" fmla="*/ 623 h 1247"/>
                <a:gd name="T52" fmla="*/ 114 w 908"/>
                <a:gd name="T53" fmla="*/ 623 h 1247"/>
                <a:gd name="T54" fmla="*/ 114 w 908"/>
                <a:gd name="T55" fmla="*/ 567 h 1247"/>
                <a:gd name="T56" fmla="*/ 0 w 908"/>
                <a:gd name="T57" fmla="*/ 567 h 1247"/>
                <a:gd name="T58" fmla="*/ 0 w 908"/>
                <a:gd name="T59" fmla="*/ 283 h 1247"/>
                <a:gd name="T60" fmla="*/ 170 w 908"/>
                <a:gd name="T61" fmla="*/ 283 h 1247"/>
                <a:gd name="T62" fmla="*/ 170 w 908"/>
                <a:gd name="T63" fmla="*/ 227 h 1247"/>
                <a:gd name="T64" fmla="*/ 284 w 908"/>
                <a:gd name="T65" fmla="*/ 227 h 1247"/>
                <a:gd name="T66" fmla="*/ 284 w 908"/>
                <a:gd name="T67" fmla="*/ 170 h 1247"/>
                <a:gd name="T68" fmla="*/ 341 w 908"/>
                <a:gd name="T69" fmla="*/ 170 h 1247"/>
                <a:gd name="T70" fmla="*/ 341 w 908"/>
                <a:gd name="T71" fmla="*/ 113 h 1247"/>
                <a:gd name="T72" fmla="*/ 454 w 908"/>
                <a:gd name="T73" fmla="*/ 113 h 1247"/>
                <a:gd name="T74" fmla="*/ 454 w 908"/>
                <a:gd name="T75" fmla="*/ 56 h 1247"/>
                <a:gd name="T76" fmla="*/ 794 w 908"/>
                <a:gd name="T77" fmla="*/ 56 h 1247"/>
                <a:gd name="T78" fmla="*/ 794 w 908"/>
                <a:gd name="T79" fmla="*/ 0 h 1247"/>
                <a:gd name="T80" fmla="*/ 851 w 908"/>
                <a:gd name="T81" fmla="*/ 0 h 1247"/>
                <a:gd name="T82" fmla="*/ 851 w 908"/>
                <a:gd name="T83" fmla="*/ 56 h 1247"/>
                <a:gd name="T84" fmla="*/ 908 w 908"/>
                <a:gd name="T8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247">
                  <a:moveTo>
                    <a:pt x="908" y="56"/>
                  </a:moveTo>
                  <a:lnTo>
                    <a:pt x="908" y="623"/>
                  </a:lnTo>
                  <a:lnTo>
                    <a:pt x="851" y="623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6"/>
                  </a:lnTo>
                  <a:lnTo>
                    <a:pt x="908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1" name="Freeform 851">
              <a:extLst>
                <a:ext uri="{FF2B5EF4-FFF2-40B4-BE49-F238E27FC236}">
                  <a16:creationId xmlns:a16="http://schemas.microsoft.com/office/drawing/2014/main" id="{676F69F6-7915-4E34-8480-28DBDD7E4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907 w 907"/>
                <a:gd name="T1" fmla="*/ 114 h 1134"/>
                <a:gd name="T2" fmla="*/ 907 w 907"/>
                <a:gd name="T3" fmla="*/ 454 h 1134"/>
                <a:gd name="T4" fmla="*/ 850 w 907"/>
                <a:gd name="T5" fmla="*/ 454 h 1134"/>
                <a:gd name="T6" fmla="*/ 850 w 907"/>
                <a:gd name="T7" fmla="*/ 510 h 1134"/>
                <a:gd name="T8" fmla="*/ 794 w 907"/>
                <a:gd name="T9" fmla="*/ 510 h 1134"/>
                <a:gd name="T10" fmla="*/ 794 w 907"/>
                <a:gd name="T11" fmla="*/ 567 h 1134"/>
                <a:gd name="T12" fmla="*/ 737 w 907"/>
                <a:gd name="T13" fmla="*/ 567 h 1134"/>
                <a:gd name="T14" fmla="*/ 737 w 907"/>
                <a:gd name="T15" fmla="*/ 624 h 1134"/>
                <a:gd name="T16" fmla="*/ 623 w 907"/>
                <a:gd name="T17" fmla="*/ 624 h 1134"/>
                <a:gd name="T18" fmla="*/ 623 w 907"/>
                <a:gd name="T19" fmla="*/ 737 h 1134"/>
                <a:gd name="T20" fmla="*/ 510 w 907"/>
                <a:gd name="T21" fmla="*/ 737 h 1134"/>
                <a:gd name="T22" fmla="*/ 510 w 907"/>
                <a:gd name="T23" fmla="*/ 794 h 1134"/>
                <a:gd name="T24" fmla="*/ 453 w 907"/>
                <a:gd name="T25" fmla="*/ 794 h 1134"/>
                <a:gd name="T26" fmla="*/ 453 w 907"/>
                <a:gd name="T27" fmla="*/ 964 h 1134"/>
                <a:gd name="T28" fmla="*/ 283 w 907"/>
                <a:gd name="T29" fmla="*/ 964 h 1134"/>
                <a:gd name="T30" fmla="*/ 283 w 907"/>
                <a:gd name="T31" fmla="*/ 1021 h 1134"/>
                <a:gd name="T32" fmla="*/ 170 w 907"/>
                <a:gd name="T33" fmla="*/ 1021 h 1134"/>
                <a:gd name="T34" fmla="*/ 170 w 907"/>
                <a:gd name="T35" fmla="*/ 1077 h 1134"/>
                <a:gd name="T36" fmla="*/ 113 w 907"/>
                <a:gd name="T37" fmla="*/ 1077 h 1134"/>
                <a:gd name="T38" fmla="*/ 113 w 907"/>
                <a:gd name="T39" fmla="*/ 1134 h 1134"/>
                <a:gd name="T40" fmla="*/ 0 w 907"/>
                <a:gd name="T41" fmla="*/ 1134 h 1134"/>
                <a:gd name="T42" fmla="*/ 0 w 907"/>
                <a:gd name="T43" fmla="*/ 964 h 1134"/>
                <a:gd name="T44" fmla="*/ 113 w 907"/>
                <a:gd name="T45" fmla="*/ 964 h 1134"/>
                <a:gd name="T46" fmla="*/ 113 w 907"/>
                <a:gd name="T47" fmla="*/ 851 h 1134"/>
                <a:gd name="T48" fmla="*/ 170 w 907"/>
                <a:gd name="T49" fmla="*/ 851 h 1134"/>
                <a:gd name="T50" fmla="*/ 170 w 907"/>
                <a:gd name="T51" fmla="*/ 681 h 1134"/>
                <a:gd name="T52" fmla="*/ 113 w 907"/>
                <a:gd name="T53" fmla="*/ 681 h 1134"/>
                <a:gd name="T54" fmla="*/ 113 w 907"/>
                <a:gd name="T55" fmla="*/ 567 h 1134"/>
                <a:gd name="T56" fmla="*/ 170 w 907"/>
                <a:gd name="T57" fmla="*/ 567 h 1134"/>
                <a:gd name="T58" fmla="*/ 170 w 907"/>
                <a:gd name="T59" fmla="*/ 510 h 1134"/>
                <a:gd name="T60" fmla="*/ 227 w 907"/>
                <a:gd name="T61" fmla="*/ 510 h 1134"/>
                <a:gd name="T62" fmla="*/ 227 w 907"/>
                <a:gd name="T63" fmla="*/ 0 h 1134"/>
                <a:gd name="T64" fmla="*/ 453 w 907"/>
                <a:gd name="T65" fmla="*/ 0 h 1134"/>
                <a:gd name="T66" fmla="*/ 453 w 907"/>
                <a:gd name="T67" fmla="*/ 57 h 1134"/>
                <a:gd name="T68" fmla="*/ 680 w 907"/>
                <a:gd name="T69" fmla="*/ 57 h 1134"/>
                <a:gd name="T70" fmla="*/ 680 w 907"/>
                <a:gd name="T71" fmla="*/ 114 h 1134"/>
                <a:gd name="T72" fmla="*/ 907 w 907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134">
                  <a:moveTo>
                    <a:pt x="907" y="114"/>
                  </a:move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90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3" name="Freeform 853">
              <a:extLst>
                <a:ext uri="{FF2B5EF4-FFF2-40B4-BE49-F238E27FC236}">
                  <a16:creationId xmlns:a16="http://schemas.microsoft.com/office/drawing/2014/main" id="{ADC140C4-2D88-4665-8B2C-2175E8D08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87"/>
              <a:ext cx="1531" cy="1247"/>
            </a:xfrm>
            <a:custGeom>
              <a:avLst/>
              <a:gdLst>
                <a:gd name="T0" fmla="*/ 1077 w 1531"/>
                <a:gd name="T1" fmla="*/ 0 h 1247"/>
                <a:gd name="T2" fmla="*/ 1134 w 1531"/>
                <a:gd name="T3" fmla="*/ 0 h 1247"/>
                <a:gd name="T4" fmla="*/ 1134 w 1531"/>
                <a:gd name="T5" fmla="*/ 57 h 1247"/>
                <a:gd name="T6" fmla="*/ 1304 w 1531"/>
                <a:gd name="T7" fmla="*/ 57 h 1247"/>
                <a:gd name="T8" fmla="*/ 1304 w 1531"/>
                <a:gd name="T9" fmla="*/ 283 h 1247"/>
                <a:gd name="T10" fmla="*/ 1417 w 1531"/>
                <a:gd name="T11" fmla="*/ 283 h 1247"/>
                <a:gd name="T12" fmla="*/ 1417 w 1531"/>
                <a:gd name="T13" fmla="*/ 340 h 1247"/>
                <a:gd name="T14" fmla="*/ 1531 w 1531"/>
                <a:gd name="T15" fmla="*/ 340 h 1247"/>
                <a:gd name="T16" fmla="*/ 1531 w 1531"/>
                <a:gd name="T17" fmla="*/ 397 h 1247"/>
                <a:gd name="T18" fmla="*/ 1474 w 1531"/>
                <a:gd name="T19" fmla="*/ 397 h 1247"/>
                <a:gd name="T20" fmla="*/ 1474 w 1531"/>
                <a:gd name="T21" fmla="*/ 453 h 1247"/>
                <a:gd name="T22" fmla="*/ 1417 w 1531"/>
                <a:gd name="T23" fmla="*/ 453 h 1247"/>
                <a:gd name="T24" fmla="*/ 1417 w 1531"/>
                <a:gd name="T25" fmla="*/ 567 h 1247"/>
                <a:gd name="T26" fmla="*/ 1304 w 1531"/>
                <a:gd name="T27" fmla="*/ 567 h 1247"/>
                <a:gd name="T28" fmla="*/ 1304 w 1531"/>
                <a:gd name="T29" fmla="*/ 624 h 1247"/>
                <a:gd name="T30" fmla="*/ 1191 w 1531"/>
                <a:gd name="T31" fmla="*/ 624 h 1247"/>
                <a:gd name="T32" fmla="*/ 1077 w 1531"/>
                <a:gd name="T33" fmla="*/ 624 h 1247"/>
                <a:gd name="T34" fmla="*/ 1077 w 1531"/>
                <a:gd name="T35" fmla="*/ 680 h 1247"/>
                <a:gd name="T36" fmla="*/ 964 w 1531"/>
                <a:gd name="T37" fmla="*/ 680 h 1247"/>
                <a:gd name="T38" fmla="*/ 964 w 1531"/>
                <a:gd name="T39" fmla="*/ 850 h 1247"/>
                <a:gd name="T40" fmla="*/ 850 w 1531"/>
                <a:gd name="T41" fmla="*/ 850 h 1247"/>
                <a:gd name="T42" fmla="*/ 850 w 1531"/>
                <a:gd name="T43" fmla="*/ 907 h 1247"/>
                <a:gd name="T44" fmla="*/ 567 w 1531"/>
                <a:gd name="T45" fmla="*/ 907 h 1247"/>
                <a:gd name="T46" fmla="*/ 567 w 1531"/>
                <a:gd name="T47" fmla="*/ 1134 h 1247"/>
                <a:gd name="T48" fmla="*/ 510 w 1531"/>
                <a:gd name="T49" fmla="*/ 1134 h 1247"/>
                <a:gd name="T50" fmla="*/ 510 w 1531"/>
                <a:gd name="T51" fmla="*/ 1191 h 1247"/>
                <a:gd name="T52" fmla="*/ 453 w 1531"/>
                <a:gd name="T53" fmla="*/ 1191 h 1247"/>
                <a:gd name="T54" fmla="*/ 453 w 1531"/>
                <a:gd name="T55" fmla="*/ 1247 h 1247"/>
                <a:gd name="T56" fmla="*/ 283 w 1531"/>
                <a:gd name="T57" fmla="*/ 1247 h 1247"/>
                <a:gd name="T58" fmla="*/ 283 w 1531"/>
                <a:gd name="T59" fmla="*/ 1077 h 1247"/>
                <a:gd name="T60" fmla="*/ 227 w 1531"/>
                <a:gd name="T61" fmla="*/ 1077 h 1247"/>
                <a:gd name="T62" fmla="*/ 227 w 1531"/>
                <a:gd name="T63" fmla="*/ 907 h 1247"/>
                <a:gd name="T64" fmla="*/ 56 w 1531"/>
                <a:gd name="T65" fmla="*/ 907 h 1247"/>
                <a:gd name="T66" fmla="*/ 56 w 1531"/>
                <a:gd name="T67" fmla="*/ 850 h 1247"/>
                <a:gd name="T68" fmla="*/ 0 w 1531"/>
                <a:gd name="T69" fmla="*/ 850 h 1247"/>
                <a:gd name="T70" fmla="*/ 0 w 1531"/>
                <a:gd name="T71" fmla="*/ 794 h 1247"/>
                <a:gd name="T72" fmla="*/ 56 w 1531"/>
                <a:gd name="T73" fmla="*/ 794 h 1247"/>
                <a:gd name="T74" fmla="*/ 56 w 1531"/>
                <a:gd name="T75" fmla="*/ 737 h 1247"/>
                <a:gd name="T76" fmla="*/ 113 w 1531"/>
                <a:gd name="T77" fmla="*/ 737 h 1247"/>
                <a:gd name="T78" fmla="*/ 113 w 1531"/>
                <a:gd name="T79" fmla="*/ 680 h 1247"/>
                <a:gd name="T80" fmla="*/ 170 w 1531"/>
                <a:gd name="T81" fmla="*/ 680 h 1247"/>
                <a:gd name="T82" fmla="*/ 170 w 1531"/>
                <a:gd name="T83" fmla="*/ 624 h 1247"/>
                <a:gd name="T84" fmla="*/ 227 w 1531"/>
                <a:gd name="T85" fmla="*/ 624 h 1247"/>
                <a:gd name="T86" fmla="*/ 227 w 1531"/>
                <a:gd name="T87" fmla="*/ 567 h 1247"/>
                <a:gd name="T88" fmla="*/ 340 w 1531"/>
                <a:gd name="T89" fmla="*/ 567 h 1247"/>
                <a:gd name="T90" fmla="*/ 340 w 1531"/>
                <a:gd name="T91" fmla="*/ 510 h 1247"/>
                <a:gd name="T92" fmla="*/ 397 w 1531"/>
                <a:gd name="T93" fmla="*/ 510 h 1247"/>
                <a:gd name="T94" fmla="*/ 397 w 1531"/>
                <a:gd name="T95" fmla="*/ 397 h 1247"/>
                <a:gd name="T96" fmla="*/ 453 w 1531"/>
                <a:gd name="T97" fmla="*/ 397 h 1247"/>
                <a:gd name="T98" fmla="*/ 453 w 1531"/>
                <a:gd name="T99" fmla="*/ 170 h 1247"/>
                <a:gd name="T100" fmla="*/ 510 w 1531"/>
                <a:gd name="T101" fmla="*/ 170 h 1247"/>
                <a:gd name="T102" fmla="*/ 510 w 1531"/>
                <a:gd name="T103" fmla="*/ 113 h 1247"/>
                <a:gd name="T104" fmla="*/ 567 w 1531"/>
                <a:gd name="T105" fmla="*/ 113 h 1247"/>
                <a:gd name="T106" fmla="*/ 567 w 1531"/>
                <a:gd name="T107" fmla="*/ 57 h 1247"/>
                <a:gd name="T108" fmla="*/ 680 w 1531"/>
                <a:gd name="T109" fmla="*/ 57 h 1247"/>
                <a:gd name="T110" fmla="*/ 794 w 1531"/>
                <a:gd name="T111" fmla="*/ 57 h 1247"/>
                <a:gd name="T112" fmla="*/ 794 w 1531"/>
                <a:gd name="T113" fmla="*/ 0 h 1247"/>
                <a:gd name="T114" fmla="*/ 1077 w 1531"/>
                <a:gd name="T1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1" h="1247">
                  <a:moveTo>
                    <a:pt x="1077" y="0"/>
                  </a:moveTo>
                  <a:lnTo>
                    <a:pt x="1134" y="0"/>
                  </a:lnTo>
                  <a:lnTo>
                    <a:pt x="1134" y="57"/>
                  </a:lnTo>
                  <a:lnTo>
                    <a:pt x="1304" y="57"/>
                  </a:lnTo>
                  <a:lnTo>
                    <a:pt x="130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227" y="1077"/>
                  </a:lnTo>
                  <a:lnTo>
                    <a:pt x="227" y="907"/>
                  </a:lnTo>
                  <a:lnTo>
                    <a:pt x="56" y="90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4" name="Freeform 854">
              <a:extLst>
                <a:ext uri="{FF2B5EF4-FFF2-40B4-BE49-F238E27FC236}">
                  <a16:creationId xmlns:a16="http://schemas.microsoft.com/office/drawing/2014/main" id="{A4392781-06AB-46B5-8273-8941E2224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624" cy="681"/>
            </a:xfrm>
            <a:custGeom>
              <a:avLst/>
              <a:gdLst>
                <a:gd name="T0" fmla="*/ 624 w 624"/>
                <a:gd name="T1" fmla="*/ 0 h 681"/>
                <a:gd name="T2" fmla="*/ 624 w 624"/>
                <a:gd name="T3" fmla="*/ 114 h 681"/>
                <a:gd name="T4" fmla="*/ 567 w 624"/>
                <a:gd name="T5" fmla="*/ 114 h 681"/>
                <a:gd name="T6" fmla="*/ 567 w 624"/>
                <a:gd name="T7" fmla="*/ 284 h 681"/>
                <a:gd name="T8" fmla="*/ 510 w 624"/>
                <a:gd name="T9" fmla="*/ 284 h 681"/>
                <a:gd name="T10" fmla="*/ 510 w 624"/>
                <a:gd name="T11" fmla="*/ 397 h 681"/>
                <a:gd name="T12" fmla="*/ 567 w 624"/>
                <a:gd name="T13" fmla="*/ 397 h 681"/>
                <a:gd name="T14" fmla="*/ 567 w 624"/>
                <a:gd name="T15" fmla="*/ 454 h 681"/>
                <a:gd name="T16" fmla="*/ 567 w 624"/>
                <a:gd name="T17" fmla="*/ 510 h 681"/>
                <a:gd name="T18" fmla="*/ 510 w 624"/>
                <a:gd name="T19" fmla="*/ 510 h 681"/>
                <a:gd name="T20" fmla="*/ 510 w 624"/>
                <a:gd name="T21" fmla="*/ 567 h 681"/>
                <a:gd name="T22" fmla="*/ 567 w 624"/>
                <a:gd name="T23" fmla="*/ 567 h 681"/>
                <a:gd name="T24" fmla="*/ 567 w 624"/>
                <a:gd name="T25" fmla="*/ 624 h 681"/>
                <a:gd name="T26" fmla="*/ 284 w 624"/>
                <a:gd name="T27" fmla="*/ 624 h 681"/>
                <a:gd name="T28" fmla="*/ 284 w 624"/>
                <a:gd name="T29" fmla="*/ 681 h 681"/>
                <a:gd name="T30" fmla="*/ 170 w 624"/>
                <a:gd name="T31" fmla="*/ 681 h 681"/>
                <a:gd name="T32" fmla="*/ 170 w 624"/>
                <a:gd name="T33" fmla="*/ 567 h 681"/>
                <a:gd name="T34" fmla="*/ 57 w 624"/>
                <a:gd name="T35" fmla="*/ 567 h 681"/>
                <a:gd name="T36" fmla="*/ 57 w 624"/>
                <a:gd name="T37" fmla="*/ 284 h 681"/>
                <a:gd name="T38" fmla="*/ 0 w 624"/>
                <a:gd name="T39" fmla="*/ 284 h 681"/>
                <a:gd name="T40" fmla="*/ 0 w 624"/>
                <a:gd name="T41" fmla="*/ 114 h 681"/>
                <a:gd name="T42" fmla="*/ 227 w 624"/>
                <a:gd name="T43" fmla="*/ 114 h 681"/>
                <a:gd name="T44" fmla="*/ 227 w 624"/>
                <a:gd name="T45" fmla="*/ 57 h 681"/>
                <a:gd name="T46" fmla="*/ 397 w 624"/>
                <a:gd name="T47" fmla="*/ 57 h 681"/>
                <a:gd name="T48" fmla="*/ 397 w 624"/>
                <a:gd name="T49" fmla="*/ 0 h 681"/>
                <a:gd name="T50" fmla="*/ 624 w 624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681">
                  <a:moveTo>
                    <a:pt x="624" y="0"/>
                  </a:moveTo>
                  <a:lnTo>
                    <a:pt x="624" y="114"/>
                  </a:lnTo>
                  <a:lnTo>
                    <a:pt x="567" y="114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5" name="Freeform 855">
              <a:extLst>
                <a:ext uri="{FF2B5EF4-FFF2-40B4-BE49-F238E27FC236}">
                  <a16:creationId xmlns:a16="http://schemas.microsoft.com/office/drawing/2014/main" id="{8F67F0AA-EC00-4767-A700-5EFE52D4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1777"/>
              <a:ext cx="1021" cy="567"/>
            </a:xfrm>
            <a:custGeom>
              <a:avLst/>
              <a:gdLst>
                <a:gd name="T0" fmla="*/ 1021 w 1021"/>
                <a:gd name="T1" fmla="*/ 0 h 567"/>
                <a:gd name="T2" fmla="*/ 284 w 1021"/>
                <a:gd name="T3" fmla="*/ 0 h 567"/>
                <a:gd name="T4" fmla="*/ 284 w 1021"/>
                <a:gd name="T5" fmla="*/ 340 h 567"/>
                <a:gd name="T6" fmla="*/ 227 w 1021"/>
                <a:gd name="T7" fmla="*/ 340 h 567"/>
                <a:gd name="T8" fmla="*/ 227 w 1021"/>
                <a:gd name="T9" fmla="*/ 396 h 567"/>
                <a:gd name="T10" fmla="*/ 171 w 1021"/>
                <a:gd name="T11" fmla="*/ 396 h 567"/>
                <a:gd name="T12" fmla="*/ 171 w 1021"/>
                <a:gd name="T13" fmla="*/ 453 h 567"/>
                <a:gd name="T14" fmla="*/ 114 w 1021"/>
                <a:gd name="T15" fmla="*/ 453 h 567"/>
                <a:gd name="T16" fmla="*/ 114 w 1021"/>
                <a:gd name="T17" fmla="*/ 510 h 567"/>
                <a:gd name="T18" fmla="*/ 0 w 1021"/>
                <a:gd name="T19" fmla="*/ 510 h 567"/>
                <a:gd name="T20" fmla="*/ 0 w 1021"/>
                <a:gd name="T21" fmla="*/ 567 h 567"/>
                <a:gd name="T22" fmla="*/ 171 w 1021"/>
                <a:gd name="T23" fmla="*/ 567 h 567"/>
                <a:gd name="T24" fmla="*/ 171 w 1021"/>
                <a:gd name="T25" fmla="*/ 510 h 567"/>
                <a:gd name="T26" fmla="*/ 284 w 1021"/>
                <a:gd name="T27" fmla="*/ 510 h 567"/>
                <a:gd name="T28" fmla="*/ 284 w 1021"/>
                <a:gd name="T29" fmla="*/ 453 h 567"/>
                <a:gd name="T30" fmla="*/ 397 w 1021"/>
                <a:gd name="T31" fmla="*/ 453 h 567"/>
                <a:gd name="T32" fmla="*/ 397 w 1021"/>
                <a:gd name="T33" fmla="*/ 340 h 567"/>
                <a:gd name="T34" fmla="*/ 454 w 1021"/>
                <a:gd name="T35" fmla="*/ 340 h 567"/>
                <a:gd name="T36" fmla="*/ 454 w 1021"/>
                <a:gd name="T37" fmla="*/ 283 h 567"/>
                <a:gd name="T38" fmla="*/ 511 w 1021"/>
                <a:gd name="T39" fmla="*/ 283 h 567"/>
                <a:gd name="T40" fmla="*/ 511 w 1021"/>
                <a:gd name="T41" fmla="*/ 226 h 567"/>
                <a:gd name="T42" fmla="*/ 624 w 1021"/>
                <a:gd name="T43" fmla="*/ 226 h 567"/>
                <a:gd name="T44" fmla="*/ 624 w 1021"/>
                <a:gd name="T45" fmla="*/ 283 h 567"/>
                <a:gd name="T46" fmla="*/ 908 w 1021"/>
                <a:gd name="T47" fmla="*/ 283 h 567"/>
                <a:gd name="T48" fmla="*/ 908 w 1021"/>
                <a:gd name="T49" fmla="*/ 170 h 567"/>
                <a:gd name="T50" fmla="*/ 1021 w 1021"/>
                <a:gd name="T51" fmla="*/ 170 h 567"/>
                <a:gd name="T52" fmla="*/ 1021 w 102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567">
                  <a:moveTo>
                    <a:pt x="1021" y="0"/>
                  </a:move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171" y="396"/>
                  </a:lnTo>
                  <a:lnTo>
                    <a:pt x="171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96" name="Freeform 856">
              <a:extLst>
                <a:ext uri="{FF2B5EF4-FFF2-40B4-BE49-F238E27FC236}">
                  <a16:creationId xmlns:a16="http://schemas.microsoft.com/office/drawing/2014/main" id="{F16F8B2F-2D3B-4AA4-984D-DCB9A9AEE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021 w 1701"/>
                <a:gd name="T1" fmla="*/ 1190 h 1190"/>
                <a:gd name="T2" fmla="*/ 1021 w 1701"/>
                <a:gd name="T3" fmla="*/ 1134 h 1190"/>
                <a:gd name="T4" fmla="*/ 1077 w 1701"/>
                <a:gd name="T5" fmla="*/ 1134 h 1190"/>
                <a:gd name="T6" fmla="*/ 1077 w 1701"/>
                <a:gd name="T7" fmla="*/ 1077 h 1190"/>
                <a:gd name="T8" fmla="*/ 1134 w 1701"/>
                <a:gd name="T9" fmla="*/ 1077 h 1190"/>
                <a:gd name="T10" fmla="*/ 1134 w 1701"/>
                <a:gd name="T11" fmla="*/ 1020 h 1190"/>
                <a:gd name="T12" fmla="*/ 1191 w 1701"/>
                <a:gd name="T13" fmla="*/ 1020 h 1190"/>
                <a:gd name="T14" fmla="*/ 1191 w 1701"/>
                <a:gd name="T15" fmla="*/ 964 h 1190"/>
                <a:gd name="T16" fmla="*/ 1248 w 1701"/>
                <a:gd name="T17" fmla="*/ 964 h 1190"/>
                <a:gd name="T18" fmla="*/ 1248 w 1701"/>
                <a:gd name="T19" fmla="*/ 907 h 1190"/>
                <a:gd name="T20" fmla="*/ 1361 w 1701"/>
                <a:gd name="T21" fmla="*/ 907 h 1190"/>
                <a:gd name="T22" fmla="*/ 1361 w 1701"/>
                <a:gd name="T23" fmla="*/ 850 h 1190"/>
                <a:gd name="T24" fmla="*/ 1418 w 1701"/>
                <a:gd name="T25" fmla="*/ 850 h 1190"/>
                <a:gd name="T26" fmla="*/ 1418 w 1701"/>
                <a:gd name="T27" fmla="*/ 737 h 1190"/>
                <a:gd name="T28" fmla="*/ 1474 w 1701"/>
                <a:gd name="T29" fmla="*/ 737 h 1190"/>
                <a:gd name="T30" fmla="*/ 1474 w 1701"/>
                <a:gd name="T31" fmla="*/ 510 h 1190"/>
                <a:gd name="T32" fmla="*/ 1531 w 1701"/>
                <a:gd name="T33" fmla="*/ 510 h 1190"/>
                <a:gd name="T34" fmla="*/ 1531 w 1701"/>
                <a:gd name="T35" fmla="*/ 453 h 1190"/>
                <a:gd name="T36" fmla="*/ 1588 w 1701"/>
                <a:gd name="T37" fmla="*/ 453 h 1190"/>
                <a:gd name="T38" fmla="*/ 1588 w 1701"/>
                <a:gd name="T39" fmla="*/ 397 h 1190"/>
                <a:gd name="T40" fmla="*/ 1701 w 1701"/>
                <a:gd name="T41" fmla="*/ 397 h 1190"/>
                <a:gd name="T42" fmla="*/ 1701 w 1701"/>
                <a:gd name="T43" fmla="*/ 283 h 1190"/>
                <a:gd name="T44" fmla="*/ 1588 w 1701"/>
                <a:gd name="T45" fmla="*/ 283 h 1190"/>
                <a:gd name="T46" fmla="*/ 1588 w 1701"/>
                <a:gd name="T47" fmla="*/ 0 h 1190"/>
                <a:gd name="T48" fmla="*/ 1418 w 1701"/>
                <a:gd name="T49" fmla="*/ 0 h 1190"/>
                <a:gd name="T50" fmla="*/ 1418 w 1701"/>
                <a:gd name="T51" fmla="*/ 113 h 1190"/>
                <a:gd name="T52" fmla="*/ 1134 w 1701"/>
                <a:gd name="T53" fmla="*/ 113 h 1190"/>
                <a:gd name="T54" fmla="*/ 1134 w 1701"/>
                <a:gd name="T55" fmla="*/ 56 h 1190"/>
                <a:gd name="T56" fmla="*/ 1021 w 1701"/>
                <a:gd name="T57" fmla="*/ 56 h 1190"/>
                <a:gd name="T58" fmla="*/ 1021 w 1701"/>
                <a:gd name="T59" fmla="*/ 113 h 1190"/>
                <a:gd name="T60" fmla="*/ 964 w 1701"/>
                <a:gd name="T61" fmla="*/ 113 h 1190"/>
                <a:gd name="T62" fmla="*/ 964 w 1701"/>
                <a:gd name="T63" fmla="*/ 170 h 1190"/>
                <a:gd name="T64" fmla="*/ 907 w 1701"/>
                <a:gd name="T65" fmla="*/ 170 h 1190"/>
                <a:gd name="T66" fmla="*/ 907 w 1701"/>
                <a:gd name="T67" fmla="*/ 283 h 1190"/>
                <a:gd name="T68" fmla="*/ 794 w 1701"/>
                <a:gd name="T69" fmla="*/ 283 h 1190"/>
                <a:gd name="T70" fmla="*/ 794 w 1701"/>
                <a:gd name="T71" fmla="*/ 340 h 1190"/>
                <a:gd name="T72" fmla="*/ 681 w 1701"/>
                <a:gd name="T73" fmla="*/ 340 h 1190"/>
                <a:gd name="T74" fmla="*/ 681 w 1701"/>
                <a:gd name="T75" fmla="*/ 397 h 1190"/>
                <a:gd name="T76" fmla="*/ 510 w 1701"/>
                <a:gd name="T77" fmla="*/ 397 h 1190"/>
                <a:gd name="T78" fmla="*/ 510 w 1701"/>
                <a:gd name="T79" fmla="*/ 453 h 1190"/>
                <a:gd name="T80" fmla="*/ 397 w 1701"/>
                <a:gd name="T81" fmla="*/ 453 h 1190"/>
                <a:gd name="T82" fmla="*/ 397 w 1701"/>
                <a:gd name="T83" fmla="*/ 510 h 1190"/>
                <a:gd name="T84" fmla="*/ 340 w 1701"/>
                <a:gd name="T85" fmla="*/ 510 h 1190"/>
                <a:gd name="T86" fmla="*/ 340 w 1701"/>
                <a:gd name="T87" fmla="*/ 680 h 1190"/>
                <a:gd name="T88" fmla="*/ 170 w 1701"/>
                <a:gd name="T89" fmla="*/ 680 h 1190"/>
                <a:gd name="T90" fmla="*/ 170 w 1701"/>
                <a:gd name="T91" fmla="*/ 737 h 1190"/>
                <a:gd name="T92" fmla="*/ 57 w 1701"/>
                <a:gd name="T93" fmla="*/ 737 h 1190"/>
                <a:gd name="T94" fmla="*/ 57 w 1701"/>
                <a:gd name="T95" fmla="*/ 793 h 1190"/>
                <a:gd name="T96" fmla="*/ 0 w 1701"/>
                <a:gd name="T97" fmla="*/ 793 h 1190"/>
                <a:gd name="T98" fmla="*/ 0 w 1701"/>
                <a:gd name="T99" fmla="*/ 850 h 1190"/>
                <a:gd name="T100" fmla="*/ 57 w 1701"/>
                <a:gd name="T101" fmla="*/ 850 h 1190"/>
                <a:gd name="T102" fmla="*/ 57 w 1701"/>
                <a:gd name="T103" fmla="*/ 907 h 1190"/>
                <a:gd name="T104" fmla="*/ 114 w 1701"/>
                <a:gd name="T105" fmla="*/ 907 h 1190"/>
                <a:gd name="T106" fmla="*/ 114 w 1701"/>
                <a:gd name="T107" fmla="*/ 964 h 1190"/>
                <a:gd name="T108" fmla="*/ 397 w 1701"/>
                <a:gd name="T109" fmla="*/ 964 h 1190"/>
                <a:gd name="T110" fmla="*/ 397 w 1701"/>
                <a:gd name="T111" fmla="*/ 1020 h 1190"/>
                <a:gd name="T112" fmla="*/ 454 w 1701"/>
                <a:gd name="T113" fmla="*/ 1020 h 1190"/>
                <a:gd name="T114" fmla="*/ 454 w 1701"/>
                <a:gd name="T115" fmla="*/ 1077 h 1190"/>
                <a:gd name="T116" fmla="*/ 907 w 1701"/>
                <a:gd name="T117" fmla="*/ 1077 h 1190"/>
                <a:gd name="T118" fmla="*/ 907 w 1701"/>
                <a:gd name="T119" fmla="*/ 1134 h 1190"/>
                <a:gd name="T120" fmla="*/ 964 w 1701"/>
                <a:gd name="T121" fmla="*/ 1134 h 1190"/>
                <a:gd name="T122" fmla="*/ 964 w 1701"/>
                <a:gd name="T123" fmla="*/ 1190 h 1190"/>
                <a:gd name="T124" fmla="*/ 1021 w 1701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90">
                  <a:moveTo>
                    <a:pt x="1021" y="1190"/>
                  </a:moveTo>
                  <a:lnTo>
                    <a:pt x="102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907"/>
                  </a:lnTo>
                  <a:lnTo>
                    <a:pt x="1361" y="907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588" y="453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283"/>
                  </a:lnTo>
                  <a:lnTo>
                    <a:pt x="1588" y="283"/>
                  </a:lnTo>
                  <a:lnTo>
                    <a:pt x="1588" y="0"/>
                  </a:lnTo>
                  <a:lnTo>
                    <a:pt x="1418" y="0"/>
                  </a:lnTo>
                  <a:lnTo>
                    <a:pt x="1418" y="113"/>
                  </a:lnTo>
                  <a:lnTo>
                    <a:pt x="1134" y="113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190"/>
                  </a:lnTo>
                  <a:lnTo>
                    <a:pt x="1021" y="119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98" name="Group 858">
            <a:extLst>
              <a:ext uri="{FF2B5EF4-FFF2-40B4-BE49-F238E27FC236}">
                <a16:creationId xmlns:a16="http://schemas.microsoft.com/office/drawing/2014/main" id="{403FC331-8F3B-4116-ABE0-F3EF9628CBF4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1099" name="WordArt 859">
              <a:extLst>
                <a:ext uri="{FF2B5EF4-FFF2-40B4-BE49-F238E27FC236}">
                  <a16:creationId xmlns:a16="http://schemas.microsoft.com/office/drawing/2014/main" id="{B8B31D0E-ECF6-4A61-B0B7-CE8CD9E46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1100" name="WordArt 860">
              <a:extLst>
                <a:ext uri="{FF2B5EF4-FFF2-40B4-BE49-F238E27FC236}">
                  <a16:creationId xmlns:a16="http://schemas.microsoft.com/office/drawing/2014/main" id="{F5359D9E-8A46-4607-B933-BD363F4603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1101" name="Group 861">
            <a:extLst>
              <a:ext uri="{FF2B5EF4-FFF2-40B4-BE49-F238E27FC236}">
                <a16:creationId xmlns:a16="http://schemas.microsoft.com/office/drawing/2014/main" id="{3E45B000-5A3F-4A19-A382-BFB8612FABE9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1102" name="WordArt 862">
              <a:extLst>
                <a:ext uri="{FF2B5EF4-FFF2-40B4-BE49-F238E27FC236}">
                  <a16:creationId xmlns:a16="http://schemas.microsoft.com/office/drawing/2014/main" id="{EC59E3B9-7640-4884-8C8E-C44C5A77D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1103" name="WordArt 863">
              <a:extLst>
                <a:ext uri="{FF2B5EF4-FFF2-40B4-BE49-F238E27FC236}">
                  <a16:creationId xmlns:a16="http://schemas.microsoft.com/office/drawing/2014/main" id="{6E488B5C-8339-40AF-8ED4-487AB0BC3F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1104" name="Group 864">
            <a:extLst>
              <a:ext uri="{FF2B5EF4-FFF2-40B4-BE49-F238E27FC236}">
                <a16:creationId xmlns:a16="http://schemas.microsoft.com/office/drawing/2014/main" id="{F6D689FC-7CEC-4D6B-8F05-09E78D6A2447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1105" name="WordArt 865">
              <a:extLst>
                <a:ext uri="{FF2B5EF4-FFF2-40B4-BE49-F238E27FC236}">
                  <a16:creationId xmlns:a16="http://schemas.microsoft.com/office/drawing/2014/main" id="{3E5D2E46-655D-4A89-881A-3B3667492C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1106" name="WordArt 866">
              <a:extLst>
                <a:ext uri="{FF2B5EF4-FFF2-40B4-BE49-F238E27FC236}">
                  <a16:creationId xmlns:a16="http://schemas.microsoft.com/office/drawing/2014/main" id="{8194D3CD-B70C-4EA3-942B-7A7B221C5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1107" name="Group 867">
            <a:extLst>
              <a:ext uri="{FF2B5EF4-FFF2-40B4-BE49-F238E27FC236}">
                <a16:creationId xmlns:a16="http://schemas.microsoft.com/office/drawing/2014/main" id="{2EE5171A-60FA-4A12-95C1-3A8125F3CD94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1108" name="WordArt 868">
              <a:extLst>
                <a:ext uri="{FF2B5EF4-FFF2-40B4-BE49-F238E27FC236}">
                  <a16:creationId xmlns:a16="http://schemas.microsoft.com/office/drawing/2014/main" id="{78AE8210-B5B4-4A7F-AE40-1870A9F242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1109" name="WordArt 869">
              <a:extLst>
                <a:ext uri="{FF2B5EF4-FFF2-40B4-BE49-F238E27FC236}">
                  <a16:creationId xmlns:a16="http://schemas.microsoft.com/office/drawing/2014/main" id="{55247D06-3C0D-45BD-8459-A983AD6FF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1110" name="Group 870">
            <a:extLst>
              <a:ext uri="{FF2B5EF4-FFF2-40B4-BE49-F238E27FC236}">
                <a16:creationId xmlns:a16="http://schemas.microsoft.com/office/drawing/2014/main" id="{E0A4395F-BB0A-42B1-8829-0921762C21E2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1111" name="WordArt 871">
              <a:extLst>
                <a:ext uri="{FF2B5EF4-FFF2-40B4-BE49-F238E27FC236}">
                  <a16:creationId xmlns:a16="http://schemas.microsoft.com/office/drawing/2014/main" id="{FB0A133C-DF0A-4073-890E-4487A609C5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1112" name="WordArt 872">
              <a:extLst>
                <a:ext uri="{FF2B5EF4-FFF2-40B4-BE49-F238E27FC236}">
                  <a16:creationId xmlns:a16="http://schemas.microsoft.com/office/drawing/2014/main" id="{E38E49D4-E0B0-4599-9695-ACB3E1AC43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1113" name="Group 873">
            <a:extLst>
              <a:ext uri="{FF2B5EF4-FFF2-40B4-BE49-F238E27FC236}">
                <a16:creationId xmlns:a16="http://schemas.microsoft.com/office/drawing/2014/main" id="{F7570BA6-EBCE-4F8D-AB1F-53EDF2BA6150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1114" name="WordArt 874">
              <a:extLst>
                <a:ext uri="{FF2B5EF4-FFF2-40B4-BE49-F238E27FC236}">
                  <a16:creationId xmlns:a16="http://schemas.microsoft.com/office/drawing/2014/main" id="{DBB67C10-373A-4F14-B9DB-31CB62C38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1115" name="WordArt 875">
              <a:extLst>
                <a:ext uri="{FF2B5EF4-FFF2-40B4-BE49-F238E27FC236}">
                  <a16:creationId xmlns:a16="http://schemas.microsoft.com/office/drawing/2014/main" id="{2C1DD357-5D01-407C-90C4-810240F820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1116" name="Group 876">
            <a:extLst>
              <a:ext uri="{FF2B5EF4-FFF2-40B4-BE49-F238E27FC236}">
                <a16:creationId xmlns:a16="http://schemas.microsoft.com/office/drawing/2014/main" id="{6B488930-2730-46D6-AE9A-21B4606D2434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1117" name="WordArt 877">
              <a:extLst>
                <a:ext uri="{FF2B5EF4-FFF2-40B4-BE49-F238E27FC236}">
                  <a16:creationId xmlns:a16="http://schemas.microsoft.com/office/drawing/2014/main" id="{A9A15218-0978-4DCB-BE94-AC776D2E8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1118" name="WordArt 878">
              <a:extLst>
                <a:ext uri="{FF2B5EF4-FFF2-40B4-BE49-F238E27FC236}">
                  <a16:creationId xmlns:a16="http://schemas.microsoft.com/office/drawing/2014/main" id="{150046B4-0367-4743-9CD2-DD6CF822F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1119" name="Group 879">
            <a:extLst>
              <a:ext uri="{FF2B5EF4-FFF2-40B4-BE49-F238E27FC236}">
                <a16:creationId xmlns:a16="http://schemas.microsoft.com/office/drawing/2014/main" id="{FBE6D765-493C-4302-96F9-B7F723FFC7B5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1120" name="WordArt 880">
              <a:extLst>
                <a:ext uri="{FF2B5EF4-FFF2-40B4-BE49-F238E27FC236}">
                  <a16:creationId xmlns:a16="http://schemas.microsoft.com/office/drawing/2014/main" id="{48D1F009-C817-46ED-B94E-7379EB9AC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1121" name="WordArt 881">
              <a:extLst>
                <a:ext uri="{FF2B5EF4-FFF2-40B4-BE49-F238E27FC236}">
                  <a16:creationId xmlns:a16="http://schemas.microsoft.com/office/drawing/2014/main" id="{8AB1F26E-3F15-4641-AAED-09AF1B2C44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1122" name="Group 882">
            <a:extLst>
              <a:ext uri="{FF2B5EF4-FFF2-40B4-BE49-F238E27FC236}">
                <a16:creationId xmlns:a16="http://schemas.microsoft.com/office/drawing/2014/main" id="{8626EBE7-692B-4BAD-A1F2-6031F2D5C60B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1123" name="WordArt 883">
              <a:extLst>
                <a:ext uri="{FF2B5EF4-FFF2-40B4-BE49-F238E27FC236}">
                  <a16:creationId xmlns:a16="http://schemas.microsoft.com/office/drawing/2014/main" id="{2AFC5BD7-C3FE-424E-88FE-0B4C70B57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1124" name="WordArt 884">
              <a:extLst>
                <a:ext uri="{FF2B5EF4-FFF2-40B4-BE49-F238E27FC236}">
                  <a16:creationId xmlns:a16="http://schemas.microsoft.com/office/drawing/2014/main" id="{2C5B17C4-9921-46BB-85F0-D5A7B08E9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1125" name="Group 885">
            <a:extLst>
              <a:ext uri="{FF2B5EF4-FFF2-40B4-BE49-F238E27FC236}">
                <a16:creationId xmlns:a16="http://schemas.microsoft.com/office/drawing/2014/main" id="{DF750317-1BC5-4E80-8495-5E52ED4A4ED2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1126" name="WordArt 886">
              <a:extLst>
                <a:ext uri="{FF2B5EF4-FFF2-40B4-BE49-F238E27FC236}">
                  <a16:creationId xmlns:a16="http://schemas.microsoft.com/office/drawing/2014/main" id="{D3FA0633-56C4-4774-B50E-CE22F47F7D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1127" name="WordArt 887">
              <a:extLst>
                <a:ext uri="{FF2B5EF4-FFF2-40B4-BE49-F238E27FC236}">
                  <a16:creationId xmlns:a16="http://schemas.microsoft.com/office/drawing/2014/main" id="{39D35B7D-A0E7-43A5-90DB-59B68B4D8D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1128" name="Group 888">
            <a:extLst>
              <a:ext uri="{FF2B5EF4-FFF2-40B4-BE49-F238E27FC236}">
                <a16:creationId xmlns:a16="http://schemas.microsoft.com/office/drawing/2014/main" id="{E7875D83-5023-4EFF-B982-1F8D991F39D4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1129" name="WordArt 889">
              <a:extLst>
                <a:ext uri="{FF2B5EF4-FFF2-40B4-BE49-F238E27FC236}">
                  <a16:creationId xmlns:a16="http://schemas.microsoft.com/office/drawing/2014/main" id="{C6C1FC88-63A5-45C0-9B1A-D8868BBDE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1130" name="WordArt 890">
              <a:extLst>
                <a:ext uri="{FF2B5EF4-FFF2-40B4-BE49-F238E27FC236}">
                  <a16:creationId xmlns:a16="http://schemas.microsoft.com/office/drawing/2014/main" id="{94E536DA-0DDD-4143-8D22-0ADA8D7028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1131" name="Group 891">
            <a:extLst>
              <a:ext uri="{FF2B5EF4-FFF2-40B4-BE49-F238E27FC236}">
                <a16:creationId xmlns:a16="http://schemas.microsoft.com/office/drawing/2014/main" id="{10D62EC3-F18E-4805-892B-ACBA55D307F3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1132" name="WordArt 892">
              <a:extLst>
                <a:ext uri="{FF2B5EF4-FFF2-40B4-BE49-F238E27FC236}">
                  <a16:creationId xmlns:a16="http://schemas.microsoft.com/office/drawing/2014/main" id="{CBC2FEE4-6D8B-4281-8477-F81918EFF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1133" name="WordArt 893">
              <a:extLst>
                <a:ext uri="{FF2B5EF4-FFF2-40B4-BE49-F238E27FC236}">
                  <a16:creationId xmlns:a16="http://schemas.microsoft.com/office/drawing/2014/main" id="{36134238-6F08-4E07-AC35-3B82A8409A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1134" name="Group 894">
            <a:extLst>
              <a:ext uri="{FF2B5EF4-FFF2-40B4-BE49-F238E27FC236}">
                <a16:creationId xmlns:a16="http://schemas.microsoft.com/office/drawing/2014/main" id="{D2C6657D-36DC-4169-8A91-9D5593B75CEF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1135" name="WordArt 895">
              <a:extLst>
                <a:ext uri="{FF2B5EF4-FFF2-40B4-BE49-F238E27FC236}">
                  <a16:creationId xmlns:a16="http://schemas.microsoft.com/office/drawing/2014/main" id="{00D876F8-66D5-4531-B54F-C10DB2EF2A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1136" name="WordArt 896">
              <a:extLst>
                <a:ext uri="{FF2B5EF4-FFF2-40B4-BE49-F238E27FC236}">
                  <a16:creationId xmlns:a16="http://schemas.microsoft.com/office/drawing/2014/main" id="{B368138E-BAA1-46D8-AB70-FE00FF37C7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1137" name="Group 897">
            <a:extLst>
              <a:ext uri="{FF2B5EF4-FFF2-40B4-BE49-F238E27FC236}">
                <a16:creationId xmlns:a16="http://schemas.microsoft.com/office/drawing/2014/main" id="{E044455E-73B2-4C67-AD5B-B4A84A74BF87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1138" name="WordArt 898">
              <a:extLst>
                <a:ext uri="{FF2B5EF4-FFF2-40B4-BE49-F238E27FC236}">
                  <a16:creationId xmlns:a16="http://schemas.microsoft.com/office/drawing/2014/main" id="{CBBECC50-E90F-47C3-9825-37D37C86BD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1139" name="WordArt 899">
              <a:extLst>
                <a:ext uri="{FF2B5EF4-FFF2-40B4-BE49-F238E27FC236}">
                  <a16:creationId xmlns:a16="http://schemas.microsoft.com/office/drawing/2014/main" id="{A66639AB-76DB-4CDA-AC86-5EC8E4074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1140" name="Group 900">
            <a:extLst>
              <a:ext uri="{FF2B5EF4-FFF2-40B4-BE49-F238E27FC236}">
                <a16:creationId xmlns:a16="http://schemas.microsoft.com/office/drawing/2014/main" id="{350A9E87-B449-4D02-8C81-2BC0EF4FB73D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1141" name="WordArt 901">
              <a:extLst>
                <a:ext uri="{FF2B5EF4-FFF2-40B4-BE49-F238E27FC236}">
                  <a16:creationId xmlns:a16="http://schemas.microsoft.com/office/drawing/2014/main" id="{8994247D-DF56-4853-82F6-06C2ADE378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1142" name="WordArt 902">
              <a:extLst>
                <a:ext uri="{FF2B5EF4-FFF2-40B4-BE49-F238E27FC236}">
                  <a16:creationId xmlns:a16="http://schemas.microsoft.com/office/drawing/2014/main" id="{7229AFE1-1C96-4ED9-9226-03A37B3E7C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1143" name="Group 903">
            <a:extLst>
              <a:ext uri="{FF2B5EF4-FFF2-40B4-BE49-F238E27FC236}">
                <a16:creationId xmlns:a16="http://schemas.microsoft.com/office/drawing/2014/main" id="{A8C05956-E16A-40C5-AF9C-A202542B18B0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1144" name="WordArt 904">
              <a:extLst>
                <a:ext uri="{FF2B5EF4-FFF2-40B4-BE49-F238E27FC236}">
                  <a16:creationId xmlns:a16="http://schemas.microsoft.com/office/drawing/2014/main" id="{B4A96343-82C0-4A2F-849E-C470A6BEB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1145" name="WordArt 905">
              <a:extLst>
                <a:ext uri="{FF2B5EF4-FFF2-40B4-BE49-F238E27FC236}">
                  <a16:creationId xmlns:a16="http://schemas.microsoft.com/office/drawing/2014/main" id="{8EBC8031-9B72-44F8-B9C4-21451538AD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1146" name="Group 906">
            <a:extLst>
              <a:ext uri="{FF2B5EF4-FFF2-40B4-BE49-F238E27FC236}">
                <a16:creationId xmlns:a16="http://schemas.microsoft.com/office/drawing/2014/main" id="{34028F0B-156F-4772-8E1C-0C5F80D81DC9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1147" name="WordArt 907">
              <a:extLst>
                <a:ext uri="{FF2B5EF4-FFF2-40B4-BE49-F238E27FC236}">
                  <a16:creationId xmlns:a16="http://schemas.microsoft.com/office/drawing/2014/main" id="{B212CE05-18B6-4461-9CEB-5968EC86ED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1148" name="WordArt 908">
              <a:extLst>
                <a:ext uri="{FF2B5EF4-FFF2-40B4-BE49-F238E27FC236}">
                  <a16:creationId xmlns:a16="http://schemas.microsoft.com/office/drawing/2014/main" id="{2B4D924A-0601-4003-92EA-AF57DC1BAE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1149" name="Group 909">
            <a:extLst>
              <a:ext uri="{FF2B5EF4-FFF2-40B4-BE49-F238E27FC236}">
                <a16:creationId xmlns:a16="http://schemas.microsoft.com/office/drawing/2014/main" id="{9DB267A8-A69E-4A50-845C-DECAA4B38DBE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1150" name="WordArt 910">
              <a:extLst>
                <a:ext uri="{FF2B5EF4-FFF2-40B4-BE49-F238E27FC236}">
                  <a16:creationId xmlns:a16="http://schemas.microsoft.com/office/drawing/2014/main" id="{FFF901A0-7314-4ABC-9C21-0E5BEDA6D5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1151" name="WordArt 911">
              <a:extLst>
                <a:ext uri="{FF2B5EF4-FFF2-40B4-BE49-F238E27FC236}">
                  <a16:creationId xmlns:a16="http://schemas.microsoft.com/office/drawing/2014/main" id="{D4A00DE2-2A59-41AD-9F16-F3A1D8FC3F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1152" name="Group 912">
            <a:extLst>
              <a:ext uri="{FF2B5EF4-FFF2-40B4-BE49-F238E27FC236}">
                <a16:creationId xmlns:a16="http://schemas.microsoft.com/office/drawing/2014/main" id="{1B74E1A5-E8B2-4448-97D8-B0FF206A5DA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1153" name="WordArt 913">
              <a:extLst>
                <a:ext uri="{FF2B5EF4-FFF2-40B4-BE49-F238E27FC236}">
                  <a16:creationId xmlns:a16="http://schemas.microsoft.com/office/drawing/2014/main" id="{549FDE0D-1BF0-450F-9FAA-CBB844D04A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1154" name="WordArt 914">
              <a:extLst>
                <a:ext uri="{FF2B5EF4-FFF2-40B4-BE49-F238E27FC236}">
                  <a16:creationId xmlns:a16="http://schemas.microsoft.com/office/drawing/2014/main" id="{599A7353-E0B1-4001-8210-0CA4CE982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66" name="Group 154">
            <a:extLst>
              <a:ext uri="{FF2B5EF4-FFF2-40B4-BE49-F238E27FC236}">
                <a16:creationId xmlns:a16="http://schemas.microsoft.com/office/drawing/2014/main" id="{2137133C-0AC4-4999-9ED7-FD499BD2EEA9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739900"/>
            <a:ext cx="12242800" cy="5940425"/>
            <a:chOff x="176" y="1096"/>
            <a:chExt cx="7712" cy="3742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5DD9BCBB-E78C-4CF4-9253-34219858C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323"/>
              <a:ext cx="2722" cy="2041"/>
            </a:xfrm>
            <a:custGeom>
              <a:avLst/>
              <a:gdLst>
                <a:gd name="T0" fmla="*/ 1815 w 2722"/>
                <a:gd name="T1" fmla="*/ 0 h 2041"/>
                <a:gd name="T2" fmla="*/ 1475 w 2722"/>
                <a:gd name="T3" fmla="*/ 113 h 2041"/>
                <a:gd name="T4" fmla="*/ 1134 w 2722"/>
                <a:gd name="T5" fmla="*/ 227 h 2041"/>
                <a:gd name="T6" fmla="*/ 454 w 2722"/>
                <a:gd name="T7" fmla="*/ 340 h 2041"/>
                <a:gd name="T8" fmla="*/ 341 w 2722"/>
                <a:gd name="T9" fmla="*/ 227 h 2041"/>
                <a:gd name="T10" fmla="*/ 114 w 2722"/>
                <a:gd name="T11" fmla="*/ 340 h 2041"/>
                <a:gd name="T12" fmla="*/ 0 w 2722"/>
                <a:gd name="T13" fmla="*/ 454 h 2041"/>
                <a:gd name="T14" fmla="*/ 114 w 2722"/>
                <a:gd name="T15" fmla="*/ 907 h 2041"/>
                <a:gd name="T16" fmla="*/ 341 w 2722"/>
                <a:gd name="T17" fmla="*/ 1021 h 2041"/>
                <a:gd name="T18" fmla="*/ 454 w 2722"/>
                <a:gd name="T19" fmla="*/ 1247 h 2041"/>
                <a:gd name="T20" fmla="*/ 341 w 2722"/>
                <a:gd name="T21" fmla="*/ 1474 h 2041"/>
                <a:gd name="T22" fmla="*/ 567 w 2722"/>
                <a:gd name="T23" fmla="*/ 1814 h 2041"/>
                <a:gd name="T24" fmla="*/ 794 w 2722"/>
                <a:gd name="T25" fmla="*/ 1928 h 2041"/>
                <a:gd name="T26" fmla="*/ 908 w 2722"/>
                <a:gd name="T27" fmla="*/ 1814 h 2041"/>
                <a:gd name="T28" fmla="*/ 1134 w 2722"/>
                <a:gd name="T29" fmla="*/ 1928 h 2041"/>
                <a:gd name="T30" fmla="*/ 1475 w 2722"/>
                <a:gd name="T31" fmla="*/ 2041 h 2041"/>
                <a:gd name="T32" fmla="*/ 1588 w 2722"/>
                <a:gd name="T33" fmla="*/ 1814 h 2041"/>
                <a:gd name="T34" fmla="*/ 1701 w 2722"/>
                <a:gd name="T35" fmla="*/ 1928 h 2041"/>
                <a:gd name="T36" fmla="*/ 1815 w 2722"/>
                <a:gd name="T37" fmla="*/ 1814 h 2041"/>
                <a:gd name="T38" fmla="*/ 1701 w 2722"/>
                <a:gd name="T39" fmla="*/ 1701 h 2041"/>
                <a:gd name="T40" fmla="*/ 1588 w 2722"/>
                <a:gd name="T41" fmla="*/ 1361 h 2041"/>
                <a:gd name="T42" fmla="*/ 1475 w 2722"/>
                <a:gd name="T43" fmla="*/ 1134 h 2041"/>
                <a:gd name="T44" fmla="*/ 1701 w 2722"/>
                <a:gd name="T45" fmla="*/ 1021 h 2041"/>
                <a:gd name="T46" fmla="*/ 1815 w 2722"/>
                <a:gd name="T47" fmla="*/ 907 h 2041"/>
                <a:gd name="T48" fmla="*/ 2042 w 2722"/>
                <a:gd name="T49" fmla="*/ 794 h 2041"/>
                <a:gd name="T50" fmla="*/ 2155 w 2722"/>
                <a:gd name="T51" fmla="*/ 907 h 2041"/>
                <a:gd name="T52" fmla="*/ 2382 w 2722"/>
                <a:gd name="T53" fmla="*/ 1021 h 2041"/>
                <a:gd name="T54" fmla="*/ 2722 w 2722"/>
                <a:gd name="T55" fmla="*/ 907 h 2041"/>
                <a:gd name="T56" fmla="*/ 2609 w 2722"/>
                <a:gd name="T57" fmla="*/ 567 h 2041"/>
                <a:gd name="T58" fmla="*/ 2382 w 2722"/>
                <a:gd name="T59" fmla="*/ 454 h 2041"/>
                <a:gd name="T60" fmla="*/ 2042 w 2722"/>
                <a:gd name="T61" fmla="*/ 567 h 2041"/>
                <a:gd name="T62" fmla="*/ 2155 w 2722"/>
                <a:gd name="T63" fmla="*/ 340 h 2041"/>
                <a:gd name="T64" fmla="*/ 2042 w 2722"/>
                <a:gd name="T65" fmla="*/ 227 h 2041"/>
                <a:gd name="T66" fmla="*/ 1928 w 2722"/>
                <a:gd name="T67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22" h="2041">
                  <a:moveTo>
                    <a:pt x="1928" y="0"/>
                  </a:moveTo>
                  <a:lnTo>
                    <a:pt x="1815" y="0"/>
                  </a:lnTo>
                  <a:lnTo>
                    <a:pt x="1815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247"/>
                  </a:lnTo>
                  <a:lnTo>
                    <a:pt x="454" y="1247"/>
                  </a:lnTo>
                  <a:lnTo>
                    <a:pt x="454" y="1474"/>
                  </a:lnTo>
                  <a:lnTo>
                    <a:pt x="341" y="1474"/>
                  </a:lnTo>
                  <a:lnTo>
                    <a:pt x="341" y="1814"/>
                  </a:lnTo>
                  <a:lnTo>
                    <a:pt x="567" y="1814"/>
                  </a:lnTo>
                  <a:lnTo>
                    <a:pt x="567" y="1928"/>
                  </a:lnTo>
                  <a:lnTo>
                    <a:pt x="794" y="1928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1928"/>
                  </a:lnTo>
                  <a:lnTo>
                    <a:pt x="1134" y="1928"/>
                  </a:lnTo>
                  <a:lnTo>
                    <a:pt x="1134" y="2041"/>
                  </a:lnTo>
                  <a:lnTo>
                    <a:pt x="1475" y="2041"/>
                  </a:lnTo>
                  <a:lnTo>
                    <a:pt x="1475" y="1814"/>
                  </a:lnTo>
                  <a:lnTo>
                    <a:pt x="1588" y="1814"/>
                  </a:lnTo>
                  <a:lnTo>
                    <a:pt x="1588" y="1928"/>
                  </a:lnTo>
                  <a:lnTo>
                    <a:pt x="1701" y="1928"/>
                  </a:lnTo>
                  <a:lnTo>
                    <a:pt x="1701" y="1814"/>
                  </a:lnTo>
                  <a:lnTo>
                    <a:pt x="1815" y="1814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701" y="1021"/>
                  </a:lnTo>
                  <a:lnTo>
                    <a:pt x="1701" y="907"/>
                  </a:lnTo>
                  <a:lnTo>
                    <a:pt x="1815" y="907"/>
                  </a:lnTo>
                  <a:lnTo>
                    <a:pt x="1815" y="794"/>
                  </a:lnTo>
                  <a:lnTo>
                    <a:pt x="2042" y="794"/>
                  </a:lnTo>
                  <a:lnTo>
                    <a:pt x="2042" y="907"/>
                  </a:lnTo>
                  <a:lnTo>
                    <a:pt x="2155" y="907"/>
                  </a:lnTo>
                  <a:lnTo>
                    <a:pt x="2155" y="1021"/>
                  </a:lnTo>
                  <a:lnTo>
                    <a:pt x="2382" y="1021"/>
                  </a:lnTo>
                  <a:lnTo>
                    <a:pt x="2382" y="907"/>
                  </a:lnTo>
                  <a:lnTo>
                    <a:pt x="2722" y="907"/>
                  </a:lnTo>
                  <a:lnTo>
                    <a:pt x="2722" y="567"/>
                  </a:lnTo>
                  <a:lnTo>
                    <a:pt x="2609" y="567"/>
                  </a:lnTo>
                  <a:lnTo>
                    <a:pt x="2609" y="454"/>
                  </a:lnTo>
                  <a:lnTo>
                    <a:pt x="2382" y="454"/>
                  </a:lnTo>
                  <a:lnTo>
                    <a:pt x="2382" y="567"/>
                  </a:lnTo>
                  <a:lnTo>
                    <a:pt x="2042" y="567"/>
                  </a:lnTo>
                  <a:lnTo>
                    <a:pt x="2042" y="340"/>
                  </a:lnTo>
                  <a:lnTo>
                    <a:pt x="2155" y="340"/>
                  </a:lnTo>
                  <a:lnTo>
                    <a:pt x="2155" y="227"/>
                  </a:lnTo>
                  <a:lnTo>
                    <a:pt x="2042" y="227"/>
                  </a:lnTo>
                  <a:lnTo>
                    <a:pt x="2042" y="113"/>
                  </a:lnTo>
                  <a:lnTo>
                    <a:pt x="1928" y="113"/>
                  </a:lnTo>
                  <a:lnTo>
                    <a:pt x="19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16BDA33F-831C-4234-9663-4F1F27ED1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1096"/>
              <a:ext cx="794" cy="794"/>
            </a:xfrm>
            <a:custGeom>
              <a:avLst/>
              <a:gdLst>
                <a:gd name="T0" fmla="*/ 45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340 h 794"/>
                <a:gd name="T10" fmla="*/ 114 w 794"/>
                <a:gd name="T11" fmla="*/ 340 h 794"/>
                <a:gd name="T12" fmla="*/ 114 w 794"/>
                <a:gd name="T13" fmla="*/ 454 h 794"/>
                <a:gd name="T14" fmla="*/ 227 w 794"/>
                <a:gd name="T15" fmla="*/ 454 h 794"/>
                <a:gd name="T16" fmla="*/ 227 w 794"/>
                <a:gd name="T17" fmla="*/ 567 h 794"/>
                <a:gd name="T18" fmla="*/ 114 w 794"/>
                <a:gd name="T19" fmla="*/ 567 h 794"/>
                <a:gd name="T20" fmla="*/ 114 w 794"/>
                <a:gd name="T21" fmla="*/ 794 h 794"/>
                <a:gd name="T22" fmla="*/ 454 w 794"/>
                <a:gd name="T23" fmla="*/ 794 h 794"/>
                <a:gd name="T24" fmla="*/ 454 w 794"/>
                <a:gd name="T25" fmla="*/ 681 h 794"/>
                <a:gd name="T26" fmla="*/ 681 w 794"/>
                <a:gd name="T27" fmla="*/ 681 h 794"/>
                <a:gd name="T28" fmla="*/ 681 w 794"/>
                <a:gd name="T29" fmla="*/ 794 h 794"/>
                <a:gd name="T30" fmla="*/ 794 w 794"/>
                <a:gd name="T31" fmla="*/ 794 h 794"/>
                <a:gd name="T32" fmla="*/ 794 w 794"/>
                <a:gd name="T33" fmla="*/ 567 h 794"/>
                <a:gd name="T34" fmla="*/ 681 w 794"/>
                <a:gd name="T35" fmla="*/ 567 h 794"/>
                <a:gd name="T36" fmla="*/ 681 w 794"/>
                <a:gd name="T37" fmla="*/ 454 h 794"/>
                <a:gd name="T38" fmla="*/ 794 w 794"/>
                <a:gd name="T39" fmla="*/ 454 h 794"/>
                <a:gd name="T40" fmla="*/ 794 w 794"/>
                <a:gd name="T41" fmla="*/ 227 h 794"/>
                <a:gd name="T42" fmla="*/ 681 w 794"/>
                <a:gd name="T43" fmla="*/ 227 h 794"/>
                <a:gd name="T44" fmla="*/ 681 w 794"/>
                <a:gd name="T45" fmla="*/ 114 h 794"/>
                <a:gd name="T46" fmla="*/ 567 w 794"/>
                <a:gd name="T47" fmla="*/ 114 h 794"/>
                <a:gd name="T48" fmla="*/ 567 w 794"/>
                <a:gd name="T49" fmla="*/ 0 h 794"/>
                <a:gd name="T50" fmla="*/ 454 w 794"/>
                <a:gd name="T5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4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EA625BFC-B6A1-4D43-8EB1-0EA359727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117"/>
              <a:ext cx="1360" cy="1020"/>
            </a:xfrm>
            <a:custGeom>
              <a:avLst/>
              <a:gdLst>
                <a:gd name="T0" fmla="*/ 1360 w 1360"/>
                <a:gd name="T1" fmla="*/ 113 h 1020"/>
                <a:gd name="T2" fmla="*/ 907 w 1360"/>
                <a:gd name="T3" fmla="*/ 113 h 1020"/>
                <a:gd name="T4" fmla="*/ 907 w 1360"/>
                <a:gd name="T5" fmla="*/ 227 h 1020"/>
                <a:gd name="T6" fmla="*/ 680 w 1360"/>
                <a:gd name="T7" fmla="*/ 227 h 1020"/>
                <a:gd name="T8" fmla="*/ 680 w 1360"/>
                <a:gd name="T9" fmla="*/ 113 h 1020"/>
                <a:gd name="T10" fmla="*/ 567 w 1360"/>
                <a:gd name="T11" fmla="*/ 113 h 1020"/>
                <a:gd name="T12" fmla="*/ 567 w 1360"/>
                <a:gd name="T13" fmla="*/ 0 h 1020"/>
                <a:gd name="T14" fmla="*/ 340 w 1360"/>
                <a:gd name="T15" fmla="*/ 0 h 1020"/>
                <a:gd name="T16" fmla="*/ 340 w 1360"/>
                <a:gd name="T17" fmla="*/ 113 h 1020"/>
                <a:gd name="T18" fmla="*/ 226 w 1360"/>
                <a:gd name="T19" fmla="*/ 113 h 1020"/>
                <a:gd name="T20" fmla="*/ 226 w 1360"/>
                <a:gd name="T21" fmla="*/ 227 h 1020"/>
                <a:gd name="T22" fmla="*/ 0 w 1360"/>
                <a:gd name="T23" fmla="*/ 227 h 1020"/>
                <a:gd name="T24" fmla="*/ 0 w 1360"/>
                <a:gd name="T25" fmla="*/ 340 h 1020"/>
                <a:gd name="T26" fmla="*/ 113 w 1360"/>
                <a:gd name="T27" fmla="*/ 340 h 1020"/>
                <a:gd name="T28" fmla="*/ 113 w 1360"/>
                <a:gd name="T29" fmla="*/ 567 h 1020"/>
                <a:gd name="T30" fmla="*/ 226 w 1360"/>
                <a:gd name="T31" fmla="*/ 567 h 1020"/>
                <a:gd name="T32" fmla="*/ 226 w 1360"/>
                <a:gd name="T33" fmla="*/ 907 h 1020"/>
                <a:gd name="T34" fmla="*/ 340 w 1360"/>
                <a:gd name="T35" fmla="*/ 907 h 1020"/>
                <a:gd name="T36" fmla="*/ 340 w 1360"/>
                <a:gd name="T37" fmla="*/ 1020 h 1020"/>
                <a:gd name="T38" fmla="*/ 793 w 1360"/>
                <a:gd name="T39" fmla="*/ 1020 h 1020"/>
                <a:gd name="T40" fmla="*/ 793 w 1360"/>
                <a:gd name="T41" fmla="*/ 907 h 1020"/>
                <a:gd name="T42" fmla="*/ 907 w 1360"/>
                <a:gd name="T43" fmla="*/ 907 h 1020"/>
                <a:gd name="T44" fmla="*/ 907 w 1360"/>
                <a:gd name="T45" fmla="*/ 680 h 1020"/>
                <a:gd name="T46" fmla="*/ 1020 w 1360"/>
                <a:gd name="T47" fmla="*/ 680 h 1020"/>
                <a:gd name="T48" fmla="*/ 1020 w 1360"/>
                <a:gd name="T49" fmla="*/ 453 h 1020"/>
                <a:gd name="T50" fmla="*/ 1247 w 1360"/>
                <a:gd name="T51" fmla="*/ 453 h 1020"/>
                <a:gd name="T52" fmla="*/ 1247 w 1360"/>
                <a:gd name="T53" fmla="*/ 340 h 1020"/>
                <a:gd name="T54" fmla="*/ 1360 w 1360"/>
                <a:gd name="T55" fmla="*/ 340 h 1020"/>
                <a:gd name="T56" fmla="*/ 1360 w 1360"/>
                <a:gd name="T5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020">
                  <a:moveTo>
                    <a:pt x="1360" y="113"/>
                  </a:move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562556C0-6562-40CE-A48A-60DDE32FF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1474" cy="908"/>
            </a:xfrm>
            <a:custGeom>
              <a:avLst/>
              <a:gdLst>
                <a:gd name="T0" fmla="*/ 0 w 1474"/>
                <a:gd name="T1" fmla="*/ 114 h 908"/>
                <a:gd name="T2" fmla="*/ 0 w 1474"/>
                <a:gd name="T3" fmla="*/ 454 h 908"/>
                <a:gd name="T4" fmla="*/ 113 w 1474"/>
                <a:gd name="T5" fmla="*/ 454 h 908"/>
                <a:gd name="T6" fmla="*/ 113 w 1474"/>
                <a:gd name="T7" fmla="*/ 794 h 908"/>
                <a:gd name="T8" fmla="*/ 227 w 1474"/>
                <a:gd name="T9" fmla="*/ 794 h 908"/>
                <a:gd name="T10" fmla="*/ 227 w 1474"/>
                <a:gd name="T11" fmla="*/ 908 h 908"/>
                <a:gd name="T12" fmla="*/ 340 w 1474"/>
                <a:gd name="T13" fmla="*/ 908 h 908"/>
                <a:gd name="T14" fmla="*/ 340 w 1474"/>
                <a:gd name="T15" fmla="*/ 794 h 908"/>
                <a:gd name="T16" fmla="*/ 680 w 1474"/>
                <a:gd name="T17" fmla="*/ 794 h 908"/>
                <a:gd name="T18" fmla="*/ 680 w 1474"/>
                <a:gd name="T19" fmla="*/ 681 h 908"/>
                <a:gd name="T20" fmla="*/ 794 w 1474"/>
                <a:gd name="T21" fmla="*/ 681 h 908"/>
                <a:gd name="T22" fmla="*/ 794 w 1474"/>
                <a:gd name="T23" fmla="*/ 794 h 908"/>
                <a:gd name="T24" fmla="*/ 1021 w 1474"/>
                <a:gd name="T25" fmla="*/ 794 h 908"/>
                <a:gd name="T26" fmla="*/ 1021 w 1474"/>
                <a:gd name="T27" fmla="*/ 681 h 908"/>
                <a:gd name="T28" fmla="*/ 1134 w 1474"/>
                <a:gd name="T29" fmla="*/ 681 h 908"/>
                <a:gd name="T30" fmla="*/ 1134 w 1474"/>
                <a:gd name="T31" fmla="*/ 567 h 908"/>
                <a:gd name="T32" fmla="*/ 1361 w 1474"/>
                <a:gd name="T33" fmla="*/ 567 h 908"/>
                <a:gd name="T34" fmla="*/ 1361 w 1474"/>
                <a:gd name="T35" fmla="*/ 454 h 908"/>
                <a:gd name="T36" fmla="*/ 1474 w 1474"/>
                <a:gd name="T37" fmla="*/ 454 h 908"/>
                <a:gd name="T38" fmla="*/ 1474 w 1474"/>
                <a:gd name="T39" fmla="*/ 114 h 908"/>
                <a:gd name="T40" fmla="*/ 1361 w 1474"/>
                <a:gd name="T41" fmla="*/ 114 h 908"/>
                <a:gd name="T42" fmla="*/ 1361 w 1474"/>
                <a:gd name="T43" fmla="*/ 0 h 908"/>
                <a:gd name="T44" fmla="*/ 680 w 1474"/>
                <a:gd name="T45" fmla="*/ 0 h 908"/>
                <a:gd name="T46" fmla="*/ 680 w 1474"/>
                <a:gd name="T47" fmla="*/ 114 h 908"/>
                <a:gd name="T48" fmla="*/ 567 w 1474"/>
                <a:gd name="T49" fmla="*/ 114 h 908"/>
                <a:gd name="T50" fmla="*/ 567 w 1474"/>
                <a:gd name="T51" fmla="*/ 0 h 908"/>
                <a:gd name="T52" fmla="*/ 454 w 1474"/>
                <a:gd name="T53" fmla="*/ 0 h 908"/>
                <a:gd name="T54" fmla="*/ 454 w 1474"/>
                <a:gd name="T55" fmla="*/ 227 h 908"/>
                <a:gd name="T56" fmla="*/ 113 w 1474"/>
                <a:gd name="T57" fmla="*/ 227 h 908"/>
                <a:gd name="T58" fmla="*/ 113 w 1474"/>
                <a:gd name="T59" fmla="*/ 114 h 908"/>
                <a:gd name="T60" fmla="*/ 0 w 1474"/>
                <a:gd name="T6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908">
                  <a:moveTo>
                    <a:pt x="0" y="114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F0D2140E-7BC2-41A0-93DC-2A468957C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230"/>
              <a:ext cx="908" cy="1361"/>
            </a:xfrm>
            <a:custGeom>
              <a:avLst/>
              <a:gdLst>
                <a:gd name="T0" fmla="*/ 681 w 908"/>
                <a:gd name="T1" fmla="*/ 1361 h 1361"/>
                <a:gd name="T2" fmla="*/ 227 w 908"/>
                <a:gd name="T3" fmla="*/ 1361 h 1361"/>
                <a:gd name="T4" fmla="*/ 227 w 908"/>
                <a:gd name="T5" fmla="*/ 1021 h 1361"/>
                <a:gd name="T6" fmla="*/ 114 w 908"/>
                <a:gd name="T7" fmla="*/ 1021 h 1361"/>
                <a:gd name="T8" fmla="*/ 114 w 908"/>
                <a:gd name="T9" fmla="*/ 907 h 1361"/>
                <a:gd name="T10" fmla="*/ 0 w 908"/>
                <a:gd name="T11" fmla="*/ 907 h 1361"/>
                <a:gd name="T12" fmla="*/ 0 w 908"/>
                <a:gd name="T13" fmla="*/ 794 h 1361"/>
                <a:gd name="T14" fmla="*/ 114 w 908"/>
                <a:gd name="T15" fmla="*/ 794 h 1361"/>
                <a:gd name="T16" fmla="*/ 114 w 908"/>
                <a:gd name="T17" fmla="*/ 567 h 1361"/>
                <a:gd name="T18" fmla="*/ 227 w 908"/>
                <a:gd name="T19" fmla="*/ 567 h 1361"/>
                <a:gd name="T20" fmla="*/ 227 w 908"/>
                <a:gd name="T21" fmla="*/ 340 h 1361"/>
                <a:gd name="T22" fmla="*/ 454 w 908"/>
                <a:gd name="T23" fmla="*/ 340 h 1361"/>
                <a:gd name="T24" fmla="*/ 454 w 908"/>
                <a:gd name="T25" fmla="*/ 227 h 1361"/>
                <a:gd name="T26" fmla="*/ 567 w 908"/>
                <a:gd name="T27" fmla="*/ 227 h 1361"/>
                <a:gd name="T28" fmla="*/ 567 w 908"/>
                <a:gd name="T29" fmla="*/ 0 h 1361"/>
                <a:gd name="T30" fmla="*/ 681 w 908"/>
                <a:gd name="T31" fmla="*/ 0 h 1361"/>
                <a:gd name="T32" fmla="*/ 681 w 908"/>
                <a:gd name="T33" fmla="*/ 454 h 1361"/>
                <a:gd name="T34" fmla="*/ 908 w 908"/>
                <a:gd name="T35" fmla="*/ 454 h 1361"/>
                <a:gd name="T36" fmla="*/ 908 w 908"/>
                <a:gd name="T37" fmla="*/ 1134 h 1361"/>
                <a:gd name="T38" fmla="*/ 794 w 908"/>
                <a:gd name="T39" fmla="*/ 1134 h 1361"/>
                <a:gd name="T40" fmla="*/ 794 w 908"/>
                <a:gd name="T41" fmla="*/ 1248 h 1361"/>
                <a:gd name="T42" fmla="*/ 681 w 908"/>
                <a:gd name="T43" fmla="*/ 1248 h 1361"/>
                <a:gd name="T44" fmla="*/ 681 w 908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361">
                  <a:moveTo>
                    <a:pt x="681" y="1361"/>
                  </a:moveTo>
                  <a:lnTo>
                    <a:pt x="227" y="1361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9F4F94E8-93F3-423A-894D-E6688A5BE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364"/>
              <a:ext cx="1588" cy="1474"/>
            </a:xfrm>
            <a:custGeom>
              <a:avLst/>
              <a:gdLst>
                <a:gd name="T0" fmla="*/ 1134 w 1588"/>
                <a:gd name="T1" fmla="*/ 0 h 1474"/>
                <a:gd name="T2" fmla="*/ 908 w 1588"/>
                <a:gd name="T3" fmla="*/ 0 h 1474"/>
                <a:gd name="T4" fmla="*/ 908 w 1588"/>
                <a:gd name="T5" fmla="*/ 114 h 1474"/>
                <a:gd name="T6" fmla="*/ 567 w 1588"/>
                <a:gd name="T7" fmla="*/ 114 h 1474"/>
                <a:gd name="T8" fmla="*/ 454 w 1588"/>
                <a:gd name="T9" fmla="*/ 114 h 1474"/>
                <a:gd name="T10" fmla="*/ 454 w 1588"/>
                <a:gd name="T11" fmla="*/ 227 h 1474"/>
                <a:gd name="T12" fmla="*/ 227 w 1588"/>
                <a:gd name="T13" fmla="*/ 227 h 1474"/>
                <a:gd name="T14" fmla="*/ 227 w 1588"/>
                <a:gd name="T15" fmla="*/ 340 h 1474"/>
                <a:gd name="T16" fmla="*/ 114 w 1588"/>
                <a:gd name="T17" fmla="*/ 340 h 1474"/>
                <a:gd name="T18" fmla="*/ 114 w 1588"/>
                <a:gd name="T19" fmla="*/ 454 h 1474"/>
                <a:gd name="T20" fmla="*/ 227 w 1588"/>
                <a:gd name="T21" fmla="*/ 454 h 1474"/>
                <a:gd name="T22" fmla="*/ 227 w 1588"/>
                <a:gd name="T23" fmla="*/ 567 h 1474"/>
                <a:gd name="T24" fmla="*/ 341 w 1588"/>
                <a:gd name="T25" fmla="*/ 567 h 1474"/>
                <a:gd name="T26" fmla="*/ 341 w 1588"/>
                <a:gd name="T27" fmla="*/ 794 h 1474"/>
                <a:gd name="T28" fmla="*/ 114 w 1588"/>
                <a:gd name="T29" fmla="*/ 794 h 1474"/>
                <a:gd name="T30" fmla="*/ 114 w 1588"/>
                <a:gd name="T31" fmla="*/ 1134 h 1474"/>
                <a:gd name="T32" fmla="*/ 0 w 1588"/>
                <a:gd name="T33" fmla="*/ 1134 h 1474"/>
                <a:gd name="T34" fmla="*/ 0 w 1588"/>
                <a:gd name="T35" fmla="*/ 1474 h 1474"/>
                <a:gd name="T36" fmla="*/ 114 w 1588"/>
                <a:gd name="T37" fmla="*/ 1474 h 1474"/>
                <a:gd name="T38" fmla="*/ 114 w 1588"/>
                <a:gd name="T39" fmla="*/ 1361 h 1474"/>
                <a:gd name="T40" fmla="*/ 681 w 1588"/>
                <a:gd name="T41" fmla="*/ 1361 h 1474"/>
                <a:gd name="T42" fmla="*/ 681 w 1588"/>
                <a:gd name="T43" fmla="*/ 1474 h 1474"/>
                <a:gd name="T44" fmla="*/ 908 w 1588"/>
                <a:gd name="T45" fmla="*/ 1474 h 1474"/>
                <a:gd name="T46" fmla="*/ 908 w 1588"/>
                <a:gd name="T47" fmla="*/ 1134 h 1474"/>
                <a:gd name="T48" fmla="*/ 1021 w 1588"/>
                <a:gd name="T49" fmla="*/ 1134 h 1474"/>
                <a:gd name="T50" fmla="*/ 1021 w 1588"/>
                <a:gd name="T51" fmla="*/ 1248 h 1474"/>
                <a:gd name="T52" fmla="*/ 1134 w 1588"/>
                <a:gd name="T53" fmla="*/ 1248 h 1474"/>
                <a:gd name="T54" fmla="*/ 1134 w 1588"/>
                <a:gd name="T55" fmla="*/ 1134 h 1474"/>
                <a:gd name="T56" fmla="*/ 1475 w 1588"/>
                <a:gd name="T57" fmla="*/ 1134 h 1474"/>
                <a:gd name="T58" fmla="*/ 1475 w 1588"/>
                <a:gd name="T59" fmla="*/ 1021 h 1474"/>
                <a:gd name="T60" fmla="*/ 1588 w 1588"/>
                <a:gd name="T61" fmla="*/ 1021 h 1474"/>
                <a:gd name="T62" fmla="*/ 1588 w 1588"/>
                <a:gd name="T63" fmla="*/ 794 h 1474"/>
                <a:gd name="T64" fmla="*/ 1475 w 1588"/>
                <a:gd name="T65" fmla="*/ 794 h 1474"/>
                <a:gd name="T66" fmla="*/ 1475 w 1588"/>
                <a:gd name="T67" fmla="*/ 681 h 1474"/>
                <a:gd name="T68" fmla="*/ 1361 w 1588"/>
                <a:gd name="T69" fmla="*/ 681 h 1474"/>
                <a:gd name="T70" fmla="*/ 1361 w 1588"/>
                <a:gd name="T71" fmla="*/ 794 h 1474"/>
                <a:gd name="T72" fmla="*/ 1134 w 1588"/>
                <a:gd name="T73" fmla="*/ 794 h 1474"/>
                <a:gd name="T74" fmla="*/ 1134 w 1588"/>
                <a:gd name="T75" fmla="*/ 681 h 1474"/>
                <a:gd name="T76" fmla="*/ 1021 w 1588"/>
                <a:gd name="T77" fmla="*/ 681 h 1474"/>
                <a:gd name="T78" fmla="*/ 1021 w 1588"/>
                <a:gd name="T79" fmla="*/ 567 h 1474"/>
                <a:gd name="T80" fmla="*/ 908 w 1588"/>
                <a:gd name="T81" fmla="*/ 567 h 1474"/>
                <a:gd name="T82" fmla="*/ 908 w 1588"/>
                <a:gd name="T83" fmla="*/ 454 h 1474"/>
                <a:gd name="T84" fmla="*/ 1134 w 1588"/>
                <a:gd name="T85" fmla="*/ 454 h 1474"/>
                <a:gd name="T86" fmla="*/ 1134 w 1588"/>
                <a:gd name="T87" fmla="*/ 340 h 1474"/>
                <a:gd name="T88" fmla="*/ 1248 w 1588"/>
                <a:gd name="T89" fmla="*/ 340 h 1474"/>
                <a:gd name="T90" fmla="*/ 1248 w 1588"/>
                <a:gd name="T91" fmla="*/ 227 h 1474"/>
                <a:gd name="T92" fmla="*/ 1134 w 1588"/>
                <a:gd name="T93" fmla="*/ 227 h 1474"/>
                <a:gd name="T94" fmla="*/ 1134 w 1588"/>
                <a:gd name="T9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8" h="1474">
                  <a:moveTo>
                    <a:pt x="1134" y="0"/>
                  </a:moveTo>
                  <a:lnTo>
                    <a:pt x="908" y="0"/>
                  </a:lnTo>
                  <a:lnTo>
                    <a:pt x="908" y="11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1134" y="1248"/>
                  </a:lnTo>
                  <a:lnTo>
                    <a:pt x="1134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134" y="454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CDBDD867-609E-43F5-A5B6-C32AEF010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364"/>
              <a:ext cx="1360" cy="794"/>
            </a:xfrm>
            <a:custGeom>
              <a:avLst/>
              <a:gdLst>
                <a:gd name="T0" fmla="*/ 1247 w 1360"/>
                <a:gd name="T1" fmla="*/ 227 h 794"/>
                <a:gd name="T2" fmla="*/ 1020 w 1360"/>
                <a:gd name="T3" fmla="*/ 227 h 794"/>
                <a:gd name="T4" fmla="*/ 1020 w 1360"/>
                <a:gd name="T5" fmla="*/ 114 h 794"/>
                <a:gd name="T6" fmla="*/ 907 w 1360"/>
                <a:gd name="T7" fmla="*/ 114 h 794"/>
                <a:gd name="T8" fmla="*/ 907 w 1360"/>
                <a:gd name="T9" fmla="*/ 0 h 794"/>
                <a:gd name="T10" fmla="*/ 793 w 1360"/>
                <a:gd name="T11" fmla="*/ 0 h 794"/>
                <a:gd name="T12" fmla="*/ 793 w 1360"/>
                <a:gd name="T13" fmla="*/ 114 h 794"/>
                <a:gd name="T14" fmla="*/ 567 w 1360"/>
                <a:gd name="T15" fmla="*/ 114 h 794"/>
                <a:gd name="T16" fmla="*/ 567 w 1360"/>
                <a:gd name="T17" fmla="*/ 227 h 794"/>
                <a:gd name="T18" fmla="*/ 453 w 1360"/>
                <a:gd name="T19" fmla="*/ 227 h 794"/>
                <a:gd name="T20" fmla="*/ 453 w 1360"/>
                <a:gd name="T21" fmla="*/ 114 h 794"/>
                <a:gd name="T22" fmla="*/ 340 w 1360"/>
                <a:gd name="T23" fmla="*/ 114 h 794"/>
                <a:gd name="T24" fmla="*/ 340 w 1360"/>
                <a:gd name="T25" fmla="*/ 340 h 794"/>
                <a:gd name="T26" fmla="*/ 226 w 1360"/>
                <a:gd name="T27" fmla="*/ 340 h 794"/>
                <a:gd name="T28" fmla="*/ 226 w 1360"/>
                <a:gd name="T29" fmla="*/ 454 h 794"/>
                <a:gd name="T30" fmla="*/ 0 w 1360"/>
                <a:gd name="T31" fmla="*/ 454 h 794"/>
                <a:gd name="T32" fmla="*/ 0 w 1360"/>
                <a:gd name="T33" fmla="*/ 567 h 794"/>
                <a:gd name="T34" fmla="*/ 113 w 1360"/>
                <a:gd name="T35" fmla="*/ 567 h 794"/>
                <a:gd name="T36" fmla="*/ 113 w 1360"/>
                <a:gd name="T37" fmla="*/ 681 h 794"/>
                <a:gd name="T38" fmla="*/ 226 w 1360"/>
                <a:gd name="T39" fmla="*/ 681 h 794"/>
                <a:gd name="T40" fmla="*/ 226 w 1360"/>
                <a:gd name="T41" fmla="*/ 794 h 794"/>
                <a:gd name="T42" fmla="*/ 453 w 1360"/>
                <a:gd name="T43" fmla="*/ 794 h 794"/>
                <a:gd name="T44" fmla="*/ 453 w 1360"/>
                <a:gd name="T45" fmla="*/ 681 h 794"/>
                <a:gd name="T46" fmla="*/ 567 w 1360"/>
                <a:gd name="T47" fmla="*/ 681 h 794"/>
                <a:gd name="T48" fmla="*/ 567 w 1360"/>
                <a:gd name="T49" fmla="*/ 567 h 794"/>
                <a:gd name="T50" fmla="*/ 793 w 1360"/>
                <a:gd name="T51" fmla="*/ 567 h 794"/>
                <a:gd name="T52" fmla="*/ 793 w 1360"/>
                <a:gd name="T53" fmla="*/ 681 h 794"/>
                <a:gd name="T54" fmla="*/ 1020 w 1360"/>
                <a:gd name="T55" fmla="*/ 681 h 794"/>
                <a:gd name="T56" fmla="*/ 1020 w 1360"/>
                <a:gd name="T57" fmla="*/ 567 h 794"/>
                <a:gd name="T58" fmla="*/ 1247 w 1360"/>
                <a:gd name="T59" fmla="*/ 567 h 794"/>
                <a:gd name="T60" fmla="*/ 1247 w 1360"/>
                <a:gd name="T61" fmla="*/ 681 h 794"/>
                <a:gd name="T62" fmla="*/ 1360 w 1360"/>
                <a:gd name="T63" fmla="*/ 681 h 794"/>
                <a:gd name="T64" fmla="*/ 1360 w 1360"/>
                <a:gd name="T65" fmla="*/ 454 h 794"/>
                <a:gd name="T66" fmla="*/ 1247 w 1360"/>
                <a:gd name="T67" fmla="*/ 454 h 794"/>
                <a:gd name="T68" fmla="*/ 1247 w 1360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794">
                  <a:moveTo>
                    <a:pt x="1247" y="227"/>
                  </a:move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CBA56AD9-9E39-40B1-821F-ABD7270B9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797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340 w 794"/>
                <a:gd name="T3" fmla="*/ 0 h 794"/>
                <a:gd name="T4" fmla="*/ 340 w 794"/>
                <a:gd name="T5" fmla="*/ 114 h 794"/>
                <a:gd name="T6" fmla="*/ 227 w 794"/>
                <a:gd name="T7" fmla="*/ 114 h 794"/>
                <a:gd name="T8" fmla="*/ 227 w 794"/>
                <a:gd name="T9" fmla="*/ 227 h 794"/>
                <a:gd name="T10" fmla="*/ 113 w 794"/>
                <a:gd name="T11" fmla="*/ 227 h 794"/>
                <a:gd name="T12" fmla="*/ 113 w 794"/>
                <a:gd name="T13" fmla="*/ 340 h 794"/>
                <a:gd name="T14" fmla="*/ 0 w 794"/>
                <a:gd name="T15" fmla="*/ 340 h 794"/>
                <a:gd name="T16" fmla="*/ 0 w 794"/>
                <a:gd name="T17" fmla="*/ 681 h 794"/>
                <a:gd name="T18" fmla="*/ 113 w 794"/>
                <a:gd name="T19" fmla="*/ 681 h 794"/>
                <a:gd name="T20" fmla="*/ 113 w 794"/>
                <a:gd name="T21" fmla="*/ 794 h 794"/>
                <a:gd name="T22" fmla="*/ 680 w 794"/>
                <a:gd name="T23" fmla="*/ 794 h 794"/>
                <a:gd name="T24" fmla="*/ 680 w 794"/>
                <a:gd name="T25" fmla="*/ 340 h 794"/>
                <a:gd name="T26" fmla="*/ 794 w 794"/>
                <a:gd name="T27" fmla="*/ 340 h 794"/>
                <a:gd name="T28" fmla="*/ 794 w 794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0CE3F611-0C7F-4481-AC55-D7CFD9C0F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457"/>
              <a:ext cx="1020" cy="1134"/>
            </a:xfrm>
            <a:custGeom>
              <a:avLst/>
              <a:gdLst>
                <a:gd name="T0" fmla="*/ 907 w 1020"/>
                <a:gd name="T1" fmla="*/ 0 h 1134"/>
                <a:gd name="T2" fmla="*/ 567 w 1020"/>
                <a:gd name="T3" fmla="*/ 0 h 1134"/>
                <a:gd name="T4" fmla="*/ 567 w 1020"/>
                <a:gd name="T5" fmla="*/ 113 h 1134"/>
                <a:gd name="T6" fmla="*/ 113 w 1020"/>
                <a:gd name="T7" fmla="*/ 113 h 1134"/>
                <a:gd name="T8" fmla="*/ 113 w 1020"/>
                <a:gd name="T9" fmla="*/ 227 h 1134"/>
                <a:gd name="T10" fmla="*/ 227 w 1020"/>
                <a:gd name="T11" fmla="*/ 227 h 1134"/>
                <a:gd name="T12" fmla="*/ 227 w 1020"/>
                <a:gd name="T13" fmla="*/ 340 h 1134"/>
                <a:gd name="T14" fmla="*/ 453 w 1020"/>
                <a:gd name="T15" fmla="*/ 340 h 1134"/>
                <a:gd name="T16" fmla="*/ 453 w 1020"/>
                <a:gd name="T17" fmla="*/ 454 h 1134"/>
                <a:gd name="T18" fmla="*/ 340 w 1020"/>
                <a:gd name="T19" fmla="*/ 454 h 1134"/>
                <a:gd name="T20" fmla="*/ 340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7 w 1020"/>
                <a:gd name="T27" fmla="*/ 680 h 1134"/>
                <a:gd name="T28" fmla="*/ 227 w 1020"/>
                <a:gd name="T29" fmla="*/ 907 h 1134"/>
                <a:gd name="T30" fmla="*/ 0 w 1020"/>
                <a:gd name="T31" fmla="*/ 907 h 1134"/>
                <a:gd name="T32" fmla="*/ 0 w 1020"/>
                <a:gd name="T33" fmla="*/ 1021 h 1134"/>
                <a:gd name="T34" fmla="*/ 113 w 1020"/>
                <a:gd name="T35" fmla="*/ 1021 h 1134"/>
                <a:gd name="T36" fmla="*/ 113 w 1020"/>
                <a:gd name="T37" fmla="*/ 1134 h 1134"/>
                <a:gd name="T38" fmla="*/ 227 w 1020"/>
                <a:gd name="T39" fmla="*/ 1134 h 1134"/>
                <a:gd name="T40" fmla="*/ 227 w 1020"/>
                <a:gd name="T41" fmla="*/ 1021 h 1134"/>
                <a:gd name="T42" fmla="*/ 453 w 1020"/>
                <a:gd name="T43" fmla="*/ 1021 h 1134"/>
                <a:gd name="T44" fmla="*/ 453 w 1020"/>
                <a:gd name="T45" fmla="*/ 907 h 1134"/>
                <a:gd name="T46" fmla="*/ 567 w 1020"/>
                <a:gd name="T47" fmla="*/ 907 h 1134"/>
                <a:gd name="T48" fmla="*/ 567 w 1020"/>
                <a:gd name="T49" fmla="*/ 680 h 1134"/>
                <a:gd name="T50" fmla="*/ 680 w 1020"/>
                <a:gd name="T51" fmla="*/ 680 h 1134"/>
                <a:gd name="T52" fmla="*/ 680 w 1020"/>
                <a:gd name="T53" fmla="*/ 567 h 1134"/>
                <a:gd name="T54" fmla="*/ 794 w 1020"/>
                <a:gd name="T55" fmla="*/ 567 h 1134"/>
                <a:gd name="T56" fmla="*/ 794 w 1020"/>
                <a:gd name="T57" fmla="*/ 454 h 1134"/>
                <a:gd name="T58" fmla="*/ 907 w 1020"/>
                <a:gd name="T59" fmla="*/ 454 h 1134"/>
                <a:gd name="T60" fmla="*/ 907 w 1020"/>
                <a:gd name="T61" fmla="*/ 340 h 1134"/>
                <a:gd name="T62" fmla="*/ 1020 w 1020"/>
                <a:gd name="T63" fmla="*/ 340 h 1134"/>
                <a:gd name="T64" fmla="*/ 1020 w 1020"/>
                <a:gd name="T65" fmla="*/ 227 h 1134"/>
                <a:gd name="T66" fmla="*/ 907 w 1020"/>
                <a:gd name="T67" fmla="*/ 227 h 1134"/>
                <a:gd name="T68" fmla="*/ 907 w 1020"/>
                <a:gd name="T69" fmla="*/ 113 h 1134"/>
                <a:gd name="T70" fmla="*/ 907 w 1020"/>
                <a:gd name="T7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134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Rectangle 144">
              <a:extLst>
                <a:ext uri="{FF2B5EF4-FFF2-40B4-BE49-F238E27FC236}">
                  <a16:creationId xmlns:a16="http://schemas.microsoft.com/office/drawing/2014/main" id="{84C843E7-88B5-40AF-8148-0F49BD857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117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F44E4828-8A4A-4C82-8B48-200C1CF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93" cy="1021"/>
            </a:xfrm>
            <a:custGeom>
              <a:avLst/>
              <a:gdLst>
                <a:gd name="T0" fmla="*/ 453 w 793"/>
                <a:gd name="T1" fmla="*/ 0 h 1021"/>
                <a:gd name="T2" fmla="*/ 226 w 793"/>
                <a:gd name="T3" fmla="*/ 0 h 1021"/>
                <a:gd name="T4" fmla="*/ 226 w 793"/>
                <a:gd name="T5" fmla="*/ 114 h 1021"/>
                <a:gd name="T6" fmla="*/ 0 w 793"/>
                <a:gd name="T7" fmla="*/ 114 h 1021"/>
                <a:gd name="T8" fmla="*/ 0 w 793"/>
                <a:gd name="T9" fmla="*/ 567 h 1021"/>
                <a:gd name="T10" fmla="*/ 0 w 793"/>
                <a:gd name="T11" fmla="*/ 681 h 1021"/>
                <a:gd name="T12" fmla="*/ 113 w 793"/>
                <a:gd name="T13" fmla="*/ 681 h 1021"/>
                <a:gd name="T14" fmla="*/ 113 w 793"/>
                <a:gd name="T15" fmla="*/ 794 h 1021"/>
                <a:gd name="T16" fmla="*/ 226 w 793"/>
                <a:gd name="T17" fmla="*/ 794 h 1021"/>
                <a:gd name="T18" fmla="*/ 226 w 793"/>
                <a:gd name="T19" fmla="*/ 1021 h 1021"/>
                <a:gd name="T20" fmla="*/ 340 w 793"/>
                <a:gd name="T21" fmla="*/ 1021 h 1021"/>
                <a:gd name="T22" fmla="*/ 340 w 793"/>
                <a:gd name="T23" fmla="*/ 794 h 1021"/>
                <a:gd name="T24" fmla="*/ 567 w 793"/>
                <a:gd name="T25" fmla="*/ 794 h 1021"/>
                <a:gd name="T26" fmla="*/ 567 w 793"/>
                <a:gd name="T27" fmla="*/ 567 h 1021"/>
                <a:gd name="T28" fmla="*/ 453 w 793"/>
                <a:gd name="T29" fmla="*/ 567 h 1021"/>
                <a:gd name="T30" fmla="*/ 453 w 793"/>
                <a:gd name="T31" fmla="*/ 454 h 1021"/>
                <a:gd name="T32" fmla="*/ 680 w 793"/>
                <a:gd name="T33" fmla="*/ 454 h 1021"/>
                <a:gd name="T34" fmla="*/ 680 w 793"/>
                <a:gd name="T35" fmla="*/ 341 h 1021"/>
                <a:gd name="T36" fmla="*/ 793 w 793"/>
                <a:gd name="T37" fmla="*/ 341 h 1021"/>
                <a:gd name="T38" fmla="*/ 793 w 793"/>
                <a:gd name="T39" fmla="*/ 227 h 1021"/>
                <a:gd name="T40" fmla="*/ 567 w 793"/>
                <a:gd name="T41" fmla="*/ 227 h 1021"/>
                <a:gd name="T42" fmla="*/ 567 w 793"/>
                <a:gd name="T43" fmla="*/ 114 h 1021"/>
                <a:gd name="T44" fmla="*/ 453 w 793"/>
                <a:gd name="T45" fmla="*/ 114 h 1021"/>
                <a:gd name="T46" fmla="*/ 453 w 793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3" h="1021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6AA608C6-184D-4DB1-89C4-56BF9077D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227 h 454"/>
                <a:gd name="T10" fmla="*/ 113 w 453"/>
                <a:gd name="T11" fmla="*/ 227 h 454"/>
                <a:gd name="T12" fmla="*/ 113 w 453"/>
                <a:gd name="T13" fmla="*/ 454 h 454"/>
                <a:gd name="T14" fmla="*/ 340 w 453"/>
                <a:gd name="T15" fmla="*/ 454 h 454"/>
                <a:gd name="T16" fmla="*/ 340 w 453"/>
                <a:gd name="T17" fmla="*/ 341 h 454"/>
                <a:gd name="T18" fmla="*/ 453 w 453"/>
                <a:gd name="T19" fmla="*/ 341 h 454"/>
                <a:gd name="T20" fmla="*/ 453 w 453"/>
                <a:gd name="T21" fmla="*/ 227 h 454"/>
                <a:gd name="T22" fmla="*/ 340 w 453"/>
                <a:gd name="T23" fmla="*/ 227 h 454"/>
                <a:gd name="T24" fmla="*/ 340 w 453"/>
                <a:gd name="T25" fmla="*/ 114 h 454"/>
                <a:gd name="T26" fmla="*/ 453 w 453"/>
                <a:gd name="T27" fmla="*/ 114 h 454"/>
                <a:gd name="T28" fmla="*/ 453 w 45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B7D533FE-0FE7-4662-8D60-DEED2F2F1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1777"/>
              <a:ext cx="1361" cy="907"/>
            </a:xfrm>
            <a:custGeom>
              <a:avLst/>
              <a:gdLst>
                <a:gd name="T0" fmla="*/ 227 w 1361"/>
                <a:gd name="T1" fmla="*/ 0 h 907"/>
                <a:gd name="T2" fmla="*/ 341 w 1361"/>
                <a:gd name="T3" fmla="*/ 0 h 907"/>
                <a:gd name="T4" fmla="*/ 341 w 1361"/>
                <a:gd name="T5" fmla="*/ 226 h 907"/>
                <a:gd name="T6" fmla="*/ 681 w 1361"/>
                <a:gd name="T7" fmla="*/ 226 h 907"/>
                <a:gd name="T8" fmla="*/ 681 w 1361"/>
                <a:gd name="T9" fmla="*/ 340 h 907"/>
                <a:gd name="T10" fmla="*/ 794 w 1361"/>
                <a:gd name="T11" fmla="*/ 340 h 907"/>
                <a:gd name="T12" fmla="*/ 794 w 1361"/>
                <a:gd name="T13" fmla="*/ 567 h 907"/>
                <a:gd name="T14" fmla="*/ 908 w 1361"/>
                <a:gd name="T15" fmla="*/ 567 h 907"/>
                <a:gd name="T16" fmla="*/ 908 w 1361"/>
                <a:gd name="T17" fmla="*/ 340 h 907"/>
                <a:gd name="T18" fmla="*/ 1021 w 1361"/>
                <a:gd name="T19" fmla="*/ 340 h 907"/>
                <a:gd name="T20" fmla="*/ 1021 w 1361"/>
                <a:gd name="T21" fmla="*/ 226 h 907"/>
                <a:gd name="T22" fmla="*/ 1134 w 1361"/>
                <a:gd name="T23" fmla="*/ 226 h 907"/>
                <a:gd name="T24" fmla="*/ 1134 w 1361"/>
                <a:gd name="T25" fmla="*/ 340 h 907"/>
                <a:gd name="T26" fmla="*/ 1361 w 1361"/>
                <a:gd name="T27" fmla="*/ 340 h 907"/>
                <a:gd name="T28" fmla="*/ 1361 w 1361"/>
                <a:gd name="T29" fmla="*/ 567 h 907"/>
                <a:gd name="T30" fmla="*/ 1134 w 1361"/>
                <a:gd name="T31" fmla="*/ 567 h 907"/>
                <a:gd name="T32" fmla="*/ 1134 w 1361"/>
                <a:gd name="T33" fmla="*/ 680 h 907"/>
                <a:gd name="T34" fmla="*/ 1248 w 1361"/>
                <a:gd name="T35" fmla="*/ 680 h 907"/>
                <a:gd name="T36" fmla="*/ 1248 w 1361"/>
                <a:gd name="T37" fmla="*/ 793 h 907"/>
                <a:gd name="T38" fmla="*/ 567 w 1361"/>
                <a:gd name="T39" fmla="*/ 793 h 907"/>
                <a:gd name="T40" fmla="*/ 567 w 1361"/>
                <a:gd name="T41" fmla="*/ 907 h 907"/>
                <a:gd name="T42" fmla="*/ 454 w 1361"/>
                <a:gd name="T43" fmla="*/ 907 h 907"/>
                <a:gd name="T44" fmla="*/ 454 w 1361"/>
                <a:gd name="T45" fmla="*/ 453 h 907"/>
                <a:gd name="T46" fmla="*/ 227 w 1361"/>
                <a:gd name="T47" fmla="*/ 453 h 907"/>
                <a:gd name="T48" fmla="*/ 227 w 1361"/>
                <a:gd name="T49" fmla="*/ 340 h 907"/>
                <a:gd name="T50" fmla="*/ 114 w 1361"/>
                <a:gd name="T51" fmla="*/ 340 h 907"/>
                <a:gd name="T52" fmla="*/ 114 w 1361"/>
                <a:gd name="T53" fmla="*/ 226 h 907"/>
                <a:gd name="T54" fmla="*/ 0 w 1361"/>
                <a:gd name="T55" fmla="*/ 226 h 907"/>
                <a:gd name="T56" fmla="*/ 0 w 1361"/>
                <a:gd name="T57" fmla="*/ 113 h 907"/>
                <a:gd name="T58" fmla="*/ 114 w 1361"/>
                <a:gd name="T59" fmla="*/ 113 h 907"/>
                <a:gd name="T60" fmla="*/ 114 w 1361"/>
                <a:gd name="T61" fmla="*/ 0 h 907"/>
                <a:gd name="T62" fmla="*/ 227 w 1361"/>
                <a:gd name="T6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907">
                  <a:moveTo>
                    <a:pt x="227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F49D6DED-5695-4128-AADC-686C316C8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0 h 1247"/>
                <a:gd name="T2" fmla="*/ 908 w 908"/>
                <a:gd name="T3" fmla="*/ 680 h 1247"/>
                <a:gd name="T4" fmla="*/ 794 w 908"/>
                <a:gd name="T5" fmla="*/ 680 h 1247"/>
                <a:gd name="T6" fmla="*/ 794 w 908"/>
                <a:gd name="T7" fmla="*/ 1134 h 1247"/>
                <a:gd name="T8" fmla="*/ 681 w 908"/>
                <a:gd name="T9" fmla="*/ 1134 h 1247"/>
                <a:gd name="T10" fmla="*/ 681 w 908"/>
                <a:gd name="T11" fmla="*/ 1247 h 1247"/>
                <a:gd name="T12" fmla="*/ 567 w 908"/>
                <a:gd name="T13" fmla="*/ 1247 h 1247"/>
                <a:gd name="T14" fmla="*/ 567 w 908"/>
                <a:gd name="T15" fmla="*/ 1134 h 1247"/>
                <a:gd name="T16" fmla="*/ 454 w 908"/>
                <a:gd name="T17" fmla="*/ 1134 h 1247"/>
                <a:gd name="T18" fmla="*/ 454 w 908"/>
                <a:gd name="T19" fmla="*/ 907 h 1247"/>
                <a:gd name="T20" fmla="*/ 0 w 908"/>
                <a:gd name="T21" fmla="*/ 907 h 1247"/>
                <a:gd name="T22" fmla="*/ 0 w 908"/>
                <a:gd name="T23" fmla="*/ 794 h 1247"/>
                <a:gd name="T24" fmla="*/ 227 w 908"/>
                <a:gd name="T25" fmla="*/ 794 h 1247"/>
                <a:gd name="T26" fmla="*/ 227 w 908"/>
                <a:gd name="T27" fmla="*/ 567 h 1247"/>
                <a:gd name="T28" fmla="*/ 0 w 908"/>
                <a:gd name="T29" fmla="*/ 567 h 1247"/>
                <a:gd name="T30" fmla="*/ 0 w 908"/>
                <a:gd name="T31" fmla="*/ 340 h 1247"/>
                <a:gd name="T32" fmla="*/ 114 w 908"/>
                <a:gd name="T33" fmla="*/ 340 h 1247"/>
                <a:gd name="T34" fmla="*/ 114 w 908"/>
                <a:gd name="T35" fmla="*/ 227 h 1247"/>
                <a:gd name="T36" fmla="*/ 341 w 908"/>
                <a:gd name="T37" fmla="*/ 227 h 1247"/>
                <a:gd name="T38" fmla="*/ 341 w 908"/>
                <a:gd name="T39" fmla="*/ 113 h 1247"/>
                <a:gd name="T40" fmla="*/ 567 w 908"/>
                <a:gd name="T41" fmla="*/ 113 h 1247"/>
                <a:gd name="T42" fmla="*/ 567 w 908"/>
                <a:gd name="T43" fmla="*/ 0 h 1247"/>
                <a:gd name="T44" fmla="*/ 908 w 908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0"/>
                  </a:moveTo>
                  <a:lnTo>
                    <a:pt x="908" y="680"/>
                  </a:lnTo>
                  <a:lnTo>
                    <a:pt x="794" y="680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8095603E-87D8-4277-A4FA-802D56AD8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227 w 907"/>
                <a:gd name="T1" fmla="*/ 0 h 1134"/>
                <a:gd name="T2" fmla="*/ 567 w 907"/>
                <a:gd name="T3" fmla="*/ 0 h 1134"/>
                <a:gd name="T4" fmla="*/ 567 w 907"/>
                <a:gd name="T5" fmla="*/ 114 h 1134"/>
                <a:gd name="T6" fmla="*/ 907 w 907"/>
                <a:gd name="T7" fmla="*/ 114 h 1134"/>
                <a:gd name="T8" fmla="*/ 907 w 907"/>
                <a:gd name="T9" fmla="*/ 340 h 1134"/>
                <a:gd name="T10" fmla="*/ 907 w 907"/>
                <a:gd name="T11" fmla="*/ 454 h 1134"/>
                <a:gd name="T12" fmla="*/ 794 w 907"/>
                <a:gd name="T13" fmla="*/ 454 h 1134"/>
                <a:gd name="T14" fmla="*/ 794 w 907"/>
                <a:gd name="T15" fmla="*/ 567 h 1134"/>
                <a:gd name="T16" fmla="*/ 680 w 907"/>
                <a:gd name="T17" fmla="*/ 567 h 1134"/>
                <a:gd name="T18" fmla="*/ 680 w 907"/>
                <a:gd name="T19" fmla="*/ 681 h 1134"/>
                <a:gd name="T20" fmla="*/ 567 w 907"/>
                <a:gd name="T21" fmla="*/ 681 h 1134"/>
                <a:gd name="T22" fmla="*/ 567 w 907"/>
                <a:gd name="T23" fmla="*/ 794 h 1134"/>
                <a:gd name="T24" fmla="*/ 453 w 907"/>
                <a:gd name="T25" fmla="*/ 794 h 1134"/>
                <a:gd name="T26" fmla="*/ 453 w 907"/>
                <a:gd name="T27" fmla="*/ 1021 h 1134"/>
                <a:gd name="T28" fmla="*/ 227 w 907"/>
                <a:gd name="T29" fmla="*/ 1021 h 1134"/>
                <a:gd name="T30" fmla="*/ 227 w 907"/>
                <a:gd name="T31" fmla="*/ 1134 h 1134"/>
                <a:gd name="T32" fmla="*/ 0 w 907"/>
                <a:gd name="T33" fmla="*/ 1134 h 1134"/>
                <a:gd name="T34" fmla="*/ 0 w 907"/>
                <a:gd name="T35" fmla="*/ 1021 h 1134"/>
                <a:gd name="T36" fmla="*/ 113 w 907"/>
                <a:gd name="T37" fmla="*/ 1021 h 1134"/>
                <a:gd name="T38" fmla="*/ 113 w 907"/>
                <a:gd name="T39" fmla="*/ 567 h 1134"/>
                <a:gd name="T40" fmla="*/ 227 w 907"/>
                <a:gd name="T41" fmla="*/ 567 h 1134"/>
                <a:gd name="T42" fmla="*/ 227 w 907"/>
                <a:gd name="T4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1134">
                  <a:moveTo>
                    <a:pt x="227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B933A29E-8102-4B69-B7BF-7730326AA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1021" cy="567"/>
            </a:xfrm>
            <a:custGeom>
              <a:avLst/>
              <a:gdLst>
                <a:gd name="T0" fmla="*/ 227 w 1021"/>
                <a:gd name="T1" fmla="*/ 0 h 567"/>
                <a:gd name="T2" fmla="*/ 227 w 1021"/>
                <a:gd name="T3" fmla="*/ 340 h 567"/>
                <a:gd name="T4" fmla="*/ 114 w 1021"/>
                <a:gd name="T5" fmla="*/ 340 h 567"/>
                <a:gd name="T6" fmla="*/ 114 w 1021"/>
                <a:gd name="T7" fmla="*/ 453 h 567"/>
                <a:gd name="T8" fmla="*/ 0 w 1021"/>
                <a:gd name="T9" fmla="*/ 453 h 567"/>
                <a:gd name="T10" fmla="*/ 0 w 1021"/>
                <a:gd name="T11" fmla="*/ 567 h 567"/>
                <a:gd name="T12" fmla="*/ 227 w 1021"/>
                <a:gd name="T13" fmla="*/ 567 h 567"/>
                <a:gd name="T14" fmla="*/ 227 w 1021"/>
                <a:gd name="T15" fmla="*/ 453 h 567"/>
                <a:gd name="T16" fmla="*/ 340 w 1021"/>
                <a:gd name="T17" fmla="*/ 453 h 567"/>
                <a:gd name="T18" fmla="*/ 340 w 1021"/>
                <a:gd name="T19" fmla="*/ 340 h 567"/>
                <a:gd name="T20" fmla="*/ 454 w 1021"/>
                <a:gd name="T21" fmla="*/ 340 h 567"/>
                <a:gd name="T22" fmla="*/ 454 w 1021"/>
                <a:gd name="T23" fmla="*/ 226 h 567"/>
                <a:gd name="T24" fmla="*/ 567 w 1021"/>
                <a:gd name="T25" fmla="*/ 226 h 567"/>
                <a:gd name="T26" fmla="*/ 567 w 1021"/>
                <a:gd name="T27" fmla="*/ 340 h 567"/>
                <a:gd name="T28" fmla="*/ 794 w 1021"/>
                <a:gd name="T29" fmla="*/ 340 h 567"/>
                <a:gd name="T30" fmla="*/ 794 w 1021"/>
                <a:gd name="T31" fmla="*/ 226 h 567"/>
                <a:gd name="T32" fmla="*/ 1021 w 1021"/>
                <a:gd name="T33" fmla="*/ 226 h 567"/>
                <a:gd name="T34" fmla="*/ 1021 w 1021"/>
                <a:gd name="T35" fmla="*/ 0 h 567"/>
                <a:gd name="T36" fmla="*/ 227 w 102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567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021" y="226"/>
                  </a:lnTo>
                  <a:lnTo>
                    <a:pt x="102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36D553F4-EE52-464A-A3B5-7154977B8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663"/>
              <a:ext cx="567" cy="681"/>
            </a:xfrm>
            <a:custGeom>
              <a:avLst/>
              <a:gdLst>
                <a:gd name="T0" fmla="*/ 567 w 567"/>
                <a:gd name="T1" fmla="*/ 0 h 681"/>
                <a:gd name="T2" fmla="*/ 340 w 567"/>
                <a:gd name="T3" fmla="*/ 0 h 681"/>
                <a:gd name="T4" fmla="*/ 340 w 567"/>
                <a:gd name="T5" fmla="*/ 114 h 681"/>
                <a:gd name="T6" fmla="*/ 0 w 567"/>
                <a:gd name="T7" fmla="*/ 114 h 681"/>
                <a:gd name="T8" fmla="*/ 0 w 567"/>
                <a:gd name="T9" fmla="*/ 567 h 681"/>
                <a:gd name="T10" fmla="*/ 113 w 567"/>
                <a:gd name="T11" fmla="*/ 567 h 681"/>
                <a:gd name="T12" fmla="*/ 113 w 567"/>
                <a:gd name="T13" fmla="*/ 681 h 681"/>
                <a:gd name="T14" fmla="*/ 453 w 567"/>
                <a:gd name="T15" fmla="*/ 681 h 681"/>
                <a:gd name="T16" fmla="*/ 453 w 567"/>
                <a:gd name="T17" fmla="*/ 114 h 681"/>
                <a:gd name="T18" fmla="*/ 567 w 567"/>
                <a:gd name="T19" fmla="*/ 114 h 681"/>
                <a:gd name="T20" fmla="*/ 567 w 567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1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4345E6BD-830D-4918-AB0D-991F23FE7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30"/>
              <a:ext cx="1474" cy="1361"/>
            </a:xfrm>
            <a:custGeom>
              <a:avLst/>
              <a:gdLst>
                <a:gd name="T0" fmla="*/ 0 w 1474"/>
                <a:gd name="T1" fmla="*/ 794 h 1361"/>
                <a:gd name="T2" fmla="*/ 113 w 1474"/>
                <a:gd name="T3" fmla="*/ 794 h 1361"/>
                <a:gd name="T4" fmla="*/ 113 w 1474"/>
                <a:gd name="T5" fmla="*/ 681 h 1361"/>
                <a:gd name="T6" fmla="*/ 227 w 1474"/>
                <a:gd name="T7" fmla="*/ 681 h 1361"/>
                <a:gd name="T8" fmla="*/ 227 w 1474"/>
                <a:gd name="T9" fmla="*/ 567 h 1361"/>
                <a:gd name="T10" fmla="*/ 340 w 1474"/>
                <a:gd name="T11" fmla="*/ 567 h 1361"/>
                <a:gd name="T12" fmla="*/ 340 w 1474"/>
                <a:gd name="T13" fmla="*/ 454 h 1361"/>
                <a:gd name="T14" fmla="*/ 453 w 1474"/>
                <a:gd name="T15" fmla="*/ 454 h 1361"/>
                <a:gd name="T16" fmla="*/ 453 w 1474"/>
                <a:gd name="T17" fmla="*/ 227 h 1361"/>
                <a:gd name="T18" fmla="*/ 567 w 1474"/>
                <a:gd name="T19" fmla="*/ 227 h 1361"/>
                <a:gd name="T20" fmla="*/ 567 w 1474"/>
                <a:gd name="T21" fmla="*/ 114 h 1361"/>
                <a:gd name="T22" fmla="*/ 1020 w 1474"/>
                <a:gd name="T23" fmla="*/ 114 h 1361"/>
                <a:gd name="T24" fmla="*/ 1020 w 1474"/>
                <a:gd name="T25" fmla="*/ 0 h 1361"/>
                <a:gd name="T26" fmla="*/ 1134 w 1474"/>
                <a:gd name="T27" fmla="*/ 0 h 1361"/>
                <a:gd name="T28" fmla="*/ 1134 w 1474"/>
                <a:gd name="T29" fmla="*/ 114 h 1361"/>
                <a:gd name="T30" fmla="*/ 1361 w 1474"/>
                <a:gd name="T31" fmla="*/ 114 h 1361"/>
                <a:gd name="T32" fmla="*/ 1361 w 1474"/>
                <a:gd name="T33" fmla="*/ 340 h 1361"/>
                <a:gd name="T34" fmla="*/ 1474 w 1474"/>
                <a:gd name="T35" fmla="*/ 340 h 1361"/>
                <a:gd name="T36" fmla="*/ 1474 w 1474"/>
                <a:gd name="T37" fmla="*/ 567 h 1361"/>
                <a:gd name="T38" fmla="*/ 1361 w 1474"/>
                <a:gd name="T39" fmla="*/ 567 h 1361"/>
                <a:gd name="T40" fmla="*/ 1361 w 1474"/>
                <a:gd name="T41" fmla="*/ 681 h 1361"/>
                <a:gd name="T42" fmla="*/ 1020 w 1474"/>
                <a:gd name="T43" fmla="*/ 681 h 1361"/>
                <a:gd name="T44" fmla="*/ 1020 w 1474"/>
                <a:gd name="T45" fmla="*/ 907 h 1361"/>
                <a:gd name="T46" fmla="*/ 794 w 1474"/>
                <a:gd name="T47" fmla="*/ 907 h 1361"/>
                <a:gd name="T48" fmla="*/ 794 w 1474"/>
                <a:gd name="T49" fmla="*/ 1021 h 1361"/>
                <a:gd name="T50" fmla="*/ 567 w 1474"/>
                <a:gd name="T51" fmla="*/ 1021 h 1361"/>
                <a:gd name="T52" fmla="*/ 567 w 1474"/>
                <a:gd name="T53" fmla="*/ 1248 h 1361"/>
                <a:gd name="T54" fmla="*/ 453 w 1474"/>
                <a:gd name="T55" fmla="*/ 1248 h 1361"/>
                <a:gd name="T56" fmla="*/ 453 w 1474"/>
                <a:gd name="T57" fmla="*/ 1361 h 1361"/>
                <a:gd name="T58" fmla="*/ 340 w 1474"/>
                <a:gd name="T59" fmla="*/ 1361 h 1361"/>
                <a:gd name="T60" fmla="*/ 340 w 1474"/>
                <a:gd name="T61" fmla="*/ 1248 h 1361"/>
                <a:gd name="T62" fmla="*/ 227 w 1474"/>
                <a:gd name="T63" fmla="*/ 1248 h 1361"/>
                <a:gd name="T64" fmla="*/ 227 w 1474"/>
                <a:gd name="T65" fmla="*/ 1021 h 1361"/>
                <a:gd name="T66" fmla="*/ 113 w 1474"/>
                <a:gd name="T67" fmla="*/ 1021 h 1361"/>
                <a:gd name="T68" fmla="*/ 113 w 1474"/>
                <a:gd name="T69" fmla="*/ 907 h 1361"/>
                <a:gd name="T70" fmla="*/ 0 w 1474"/>
                <a:gd name="T71" fmla="*/ 907 h 1361"/>
                <a:gd name="T72" fmla="*/ 0 w 1474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361">
                  <a:moveTo>
                    <a:pt x="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020" y="681"/>
                  </a:lnTo>
                  <a:lnTo>
                    <a:pt x="1020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C3C94164-66B2-429E-9049-F684E4CB8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003"/>
              <a:ext cx="1587" cy="1134"/>
            </a:xfrm>
            <a:custGeom>
              <a:avLst/>
              <a:gdLst>
                <a:gd name="T0" fmla="*/ 1474 w 1587"/>
                <a:gd name="T1" fmla="*/ 0 h 1134"/>
                <a:gd name="T2" fmla="*/ 1247 w 1587"/>
                <a:gd name="T3" fmla="*/ 0 h 1134"/>
                <a:gd name="T4" fmla="*/ 1247 w 1587"/>
                <a:gd name="T5" fmla="*/ 114 h 1134"/>
                <a:gd name="T6" fmla="*/ 1134 w 1587"/>
                <a:gd name="T7" fmla="*/ 114 h 1134"/>
                <a:gd name="T8" fmla="*/ 1020 w 1587"/>
                <a:gd name="T9" fmla="*/ 114 h 1134"/>
                <a:gd name="T10" fmla="*/ 1020 w 1587"/>
                <a:gd name="T11" fmla="*/ 0 h 1134"/>
                <a:gd name="T12" fmla="*/ 907 w 1587"/>
                <a:gd name="T13" fmla="*/ 0 h 1134"/>
                <a:gd name="T14" fmla="*/ 907 w 1587"/>
                <a:gd name="T15" fmla="*/ 114 h 1134"/>
                <a:gd name="T16" fmla="*/ 793 w 1587"/>
                <a:gd name="T17" fmla="*/ 114 h 1134"/>
                <a:gd name="T18" fmla="*/ 793 w 1587"/>
                <a:gd name="T19" fmla="*/ 227 h 1134"/>
                <a:gd name="T20" fmla="*/ 680 w 1587"/>
                <a:gd name="T21" fmla="*/ 227 h 1134"/>
                <a:gd name="T22" fmla="*/ 680 w 1587"/>
                <a:gd name="T23" fmla="*/ 341 h 1134"/>
                <a:gd name="T24" fmla="*/ 340 w 1587"/>
                <a:gd name="T25" fmla="*/ 341 h 1134"/>
                <a:gd name="T26" fmla="*/ 340 w 1587"/>
                <a:gd name="T27" fmla="*/ 454 h 1134"/>
                <a:gd name="T28" fmla="*/ 226 w 1587"/>
                <a:gd name="T29" fmla="*/ 454 h 1134"/>
                <a:gd name="T30" fmla="*/ 226 w 1587"/>
                <a:gd name="T31" fmla="*/ 681 h 1134"/>
                <a:gd name="T32" fmla="*/ 0 w 1587"/>
                <a:gd name="T33" fmla="*/ 681 h 1134"/>
                <a:gd name="T34" fmla="*/ 0 w 1587"/>
                <a:gd name="T35" fmla="*/ 908 h 1134"/>
                <a:gd name="T36" fmla="*/ 340 w 1587"/>
                <a:gd name="T37" fmla="*/ 908 h 1134"/>
                <a:gd name="T38" fmla="*/ 340 w 1587"/>
                <a:gd name="T39" fmla="*/ 1021 h 1134"/>
                <a:gd name="T40" fmla="*/ 793 w 1587"/>
                <a:gd name="T41" fmla="*/ 1021 h 1134"/>
                <a:gd name="T42" fmla="*/ 793 w 1587"/>
                <a:gd name="T43" fmla="*/ 1134 h 1134"/>
                <a:gd name="T44" fmla="*/ 907 w 1587"/>
                <a:gd name="T45" fmla="*/ 1134 h 1134"/>
                <a:gd name="T46" fmla="*/ 907 w 1587"/>
                <a:gd name="T47" fmla="*/ 1021 h 1134"/>
                <a:gd name="T48" fmla="*/ 1020 w 1587"/>
                <a:gd name="T49" fmla="*/ 1021 h 1134"/>
                <a:gd name="T50" fmla="*/ 1020 w 1587"/>
                <a:gd name="T51" fmla="*/ 908 h 1134"/>
                <a:gd name="T52" fmla="*/ 1134 w 1587"/>
                <a:gd name="T53" fmla="*/ 908 h 1134"/>
                <a:gd name="T54" fmla="*/ 1134 w 1587"/>
                <a:gd name="T55" fmla="*/ 794 h 1134"/>
                <a:gd name="T56" fmla="*/ 1247 w 1587"/>
                <a:gd name="T57" fmla="*/ 794 h 1134"/>
                <a:gd name="T58" fmla="*/ 1247 w 1587"/>
                <a:gd name="T59" fmla="*/ 681 h 1134"/>
                <a:gd name="T60" fmla="*/ 1360 w 1587"/>
                <a:gd name="T61" fmla="*/ 681 h 1134"/>
                <a:gd name="T62" fmla="*/ 1360 w 1587"/>
                <a:gd name="T63" fmla="*/ 454 h 1134"/>
                <a:gd name="T64" fmla="*/ 1474 w 1587"/>
                <a:gd name="T65" fmla="*/ 454 h 1134"/>
                <a:gd name="T66" fmla="*/ 1474 w 1587"/>
                <a:gd name="T67" fmla="*/ 341 h 1134"/>
                <a:gd name="T68" fmla="*/ 1587 w 1587"/>
                <a:gd name="T69" fmla="*/ 341 h 1134"/>
                <a:gd name="T70" fmla="*/ 1587 w 1587"/>
                <a:gd name="T71" fmla="*/ 227 h 1134"/>
                <a:gd name="T72" fmla="*/ 1474 w 1587"/>
                <a:gd name="T73" fmla="*/ 227 h 1134"/>
                <a:gd name="T74" fmla="*/ 1474 w 1587"/>
                <a:gd name="T7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7" h="1134">
                  <a:moveTo>
                    <a:pt x="1474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793" y="102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134" y="908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341"/>
                  </a:lnTo>
                  <a:lnTo>
                    <a:pt x="1587" y="341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24" name="Group 212">
            <a:extLst>
              <a:ext uri="{FF2B5EF4-FFF2-40B4-BE49-F238E27FC236}">
                <a16:creationId xmlns:a16="http://schemas.microsoft.com/office/drawing/2014/main" id="{C9B5DE9D-C73C-47D5-8599-9D407D31D50D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20A75339-A240-4A36-A1C4-DF35264609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C3E6BA47-1C45-4E60-B8D2-3727F51BF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3527" name="Group 215">
            <a:extLst>
              <a:ext uri="{FF2B5EF4-FFF2-40B4-BE49-F238E27FC236}">
                <a16:creationId xmlns:a16="http://schemas.microsoft.com/office/drawing/2014/main" id="{AA98A6A7-0618-407B-810C-E24E38D7677B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CC1BAC1A-7380-4EB5-B17D-1BEB0A656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088EABA5-514A-4CF9-A309-D4F463378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3530" name="Group 218">
            <a:extLst>
              <a:ext uri="{FF2B5EF4-FFF2-40B4-BE49-F238E27FC236}">
                <a16:creationId xmlns:a16="http://schemas.microsoft.com/office/drawing/2014/main" id="{347F5D46-C955-4835-A84A-6B9FCFB52F1F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981E1274-623A-44C7-B3DA-C55F0CF92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30A7B8D7-552D-4D4A-97D9-11B0EEB040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3533" name="Group 221">
            <a:extLst>
              <a:ext uri="{FF2B5EF4-FFF2-40B4-BE49-F238E27FC236}">
                <a16:creationId xmlns:a16="http://schemas.microsoft.com/office/drawing/2014/main" id="{9C7A26B0-26E1-4E38-B3F1-92E2952CEE3D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FB378037-2A6C-4887-AD7B-E7858B5EB0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47AF2558-9B77-4D90-8933-7B4F15B69E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3536" name="Group 224">
            <a:extLst>
              <a:ext uri="{FF2B5EF4-FFF2-40B4-BE49-F238E27FC236}">
                <a16:creationId xmlns:a16="http://schemas.microsoft.com/office/drawing/2014/main" id="{AF08C01B-04DF-4D64-AD5B-692D813F1A91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57240460-7C33-4A0C-81D4-918CC80386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A654A178-3EE2-4BBB-AE88-ADABB7574E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3539" name="Group 227">
            <a:extLst>
              <a:ext uri="{FF2B5EF4-FFF2-40B4-BE49-F238E27FC236}">
                <a16:creationId xmlns:a16="http://schemas.microsoft.com/office/drawing/2014/main" id="{C42F66AD-5D48-45C8-A92F-88A7A5937EA9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198DBA00-1442-48CF-8AE7-683B975B7C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2BA1C36E-EB83-463B-B198-3888A97EE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3542" name="Group 230">
            <a:extLst>
              <a:ext uri="{FF2B5EF4-FFF2-40B4-BE49-F238E27FC236}">
                <a16:creationId xmlns:a16="http://schemas.microsoft.com/office/drawing/2014/main" id="{0119B514-85F4-49CC-8F17-AEBE70F44AAE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4F281DC8-484D-4A8A-90CD-AF9AA8CB34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3544" name="WordArt 232">
              <a:extLst>
                <a:ext uri="{FF2B5EF4-FFF2-40B4-BE49-F238E27FC236}">
                  <a16:creationId xmlns:a16="http://schemas.microsoft.com/office/drawing/2014/main" id="{169C0749-25E6-4D85-A469-20665E86E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3545" name="Group 233">
            <a:extLst>
              <a:ext uri="{FF2B5EF4-FFF2-40B4-BE49-F238E27FC236}">
                <a16:creationId xmlns:a16="http://schemas.microsoft.com/office/drawing/2014/main" id="{D4EDE6B3-CBBD-4AA0-906D-E8048FBFA7C2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63DDBEFE-649F-48ED-9818-F4BDB0BE1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3547" name="WordArt 235">
              <a:extLst>
                <a:ext uri="{FF2B5EF4-FFF2-40B4-BE49-F238E27FC236}">
                  <a16:creationId xmlns:a16="http://schemas.microsoft.com/office/drawing/2014/main" id="{0646ED62-78D5-4972-98C1-674B28E88B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3548" name="Group 236">
            <a:extLst>
              <a:ext uri="{FF2B5EF4-FFF2-40B4-BE49-F238E27FC236}">
                <a16:creationId xmlns:a16="http://schemas.microsoft.com/office/drawing/2014/main" id="{95E1D9F3-F5D4-45E6-9D7B-6A03DB91D6D2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4424EB81-0D53-4D4E-93FC-4DCC959B00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3550" name="WordArt 238">
              <a:extLst>
                <a:ext uri="{FF2B5EF4-FFF2-40B4-BE49-F238E27FC236}">
                  <a16:creationId xmlns:a16="http://schemas.microsoft.com/office/drawing/2014/main" id="{46D1B8A4-8065-4370-9C35-820079D9C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3551" name="Group 239">
            <a:extLst>
              <a:ext uri="{FF2B5EF4-FFF2-40B4-BE49-F238E27FC236}">
                <a16:creationId xmlns:a16="http://schemas.microsoft.com/office/drawing/2014/main" id="{AE105B3C-137C-44FA-8D48-8BA341A4D3B6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3552" name="WordArt 240">
              <a:extLst>
                <a:ext uri="{FF2B5EF4-FFF2-40B4-BE49-F238E27FC236}">
                  <a16:creationId xmlns:a16="http://schemas.microsoft.com/office/drawing/2014/main" id="{7EFD49CE-80F6-48AF-8069-31D911F8C0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3553" name="WordArt 241">
              <a:extLst>
                <a:ext uri="{FF2B5EF4-FFF2-40B4-BE49-F238E27FC236}">
                  <a16:creationId xmlns:a16="http://schemas.microsoft.com/office/drawing/2014/main" id="{260529F6-AE43-4A8B-B2F7-53585D44A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3554" name="Group 242">
            <a:extLst>
              <a:ext uri="{FF2B5EF4-FFF2-40B4-BE49-F238E27FC236}">
                <a16:creationId xmlns:a16="http://schemas.microsoft.com/office/drawing/2014/main" id="{DBAEDC97-7B1F-4F08-863E-4322FDF72839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3555" name="WordArt 243">
              <a:extLst>
                <a:ext uri="{FF2B5EF4-FFF2-40B4-BE49-F238E27FC236}">
                  <a16:creationId xmlns:a16="http://schemas.microsoft.com/office/drawing/2014/main" id="{35527851-0278-466D-8D33-2FB2459E36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3556" name="WordArt 244">
              <a:extLst>
                <a:ext uri="{FF2B5EF4-FFF2-40B4-BE49-F238E27FC236}">
                  <a16:creationId xmlns:a16="http://schemas.microsoft.com/office/drawing/2014/main" id="{7CC03251-11D0-4789-B72A-7FCAF3B5E0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3557" name="Group 245">
            <a:extLst>
              <a:ext uri="{FF2B5EF4-FFF2-40B4-BE49-F238E27FC236}">
                <a16:creationId xmlns:a16="http://schemas.microsoft.com/office/drawing/2014/main" id="{E11A212D-6A7A-4F6D-B9B1-E71C66E55488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3558" name="WordArt 246">
              <a:extLst>
                <a:ext uri="{FF2B5EF4-FFF2-40B4-BE49-F238E27FC236}">
                  <a16:creationId xmlns:a16="http://schemas.microsoft.com/office/drawing/2014/main" id="{A7E2399F-9443-492E-9A50-17E0726CCD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3559" name="WordArt 247">
              <a:extLst>
                <a:ext uri="{FF2B5EF4-FFF2-40B4-BE49-F238E27FC236}">
                  <a16:creationId xmlns:a16="http://schemas.microsoft.com/office/drawing/2014/main" id="{7DF70093-0C11-490F-A084-2D102E013B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3560" name="Group 248">
            <a:extLst>
              <a:ext uri="{FF2B5EF4-FFF2-40B4-BE49-F238E27FC236}">
                <a16:creationId xmlns:a16="http://schemas.microsoft.com/office/drawing/2014/main" id="{53B2750B-08A1-4704-88F7-3770D73F0CC8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3561" name="WordArt 249">
              <a:extLst>
                <a:ext uri="{FF2B5EF4-FFF2-40B4-BE49-F238E27FC236}">
                  <a16:creationId xmlns:a16="http://schemas.microsoft.com/office/drawing/2014/main" id="{BAABA600-C3AA-46BB-8B7E-CE2A004858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3562" name="WordArt 250">
              <a:extLst>
                <a:ext uri="{FF2B5EF4-FFF2-40B4-BE49-F238E27FC236}">
                  <a16:creationId xmlns:a16="http://schemas.microsoft.com/office/drawing/2014/main" id="{B4339C3C-32A9-4024-907A-6A2996863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3563" name="Group 251">
            <a:extLst>
              <a:ext uri="{FF2B5EF4-FFF2-40B4-BE49-F238E27FC236}">
                <a16:creationId xmlns:a16="http://schemas.microsoft.com/office/drawing/2014/main" id="{A66880FE-808F-46BD-A1C4-FD801DB87EAD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3564" name="WordArt 252">
              <a:extLst>
                <a:ext uri="{FF2B5EF4-FFF2-40B4-BE49-F238E27FC236}">
                  <a16:creationId xmlns:a16="http://schemas.microsoft.com/office/drawing/2014/main" id="{42D7E243-F1B0-48A6-B433-BAFF9E4A76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3565" name="WordArt 253">
              <a:extLst>
                <a:ext uri="{FF2B5EF4-FFF2-40B4-BE49-F238E27FC236}">
                  <a16:creationId xmlns:a16="http://schemas.microsoft.com/office/drawing/2014/main" id="{E8A5F541-BDBE-43EA-ADA4-47D5EE4AD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3566" name="Group 254">
            <a:extLst>
              <a:ext uri="{FF2B5EF4-FFF2-40B4-BE49-F238E27FC236}">
                <a16:creationId xmlns:a16="http://schemas.microsoft.com/office/drawing/2014/main" id="{0DB16DF3-E1E7-4C3B-9AF6-0638E8727C7B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3567" name="WordArt 255">
              <a:extLst>
                <a:ext uri="{FF2B5EF4-FFF2-40B4-BE49-F238E27FC236}">
                  <a16:creationId xmlns:a16="http://schemas.microsoft.com/office/drawing/2014/main" id="{9F680DD4-52C6-4056-8D2A-A183C41732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3568" name="WordArt 256">
              <a:extLst>
                <a:ext uri="{FF2B5EF4-FFF2-40B4-BE49-F238E27FC236}">
                  <a16:creationId xmlns:a16="http://schemas.microsoft.com/office/drawing/2014/main" id="{6AE0E449-6B21-46AB-A4BE-903CF74826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3569" name="Group 257">
            <a:extLst>
              <a:ext uri="{FF2B5EF4-FFF2-40B4-BE49-F238E27FC236}">
                <a16:creationId xmlns:a16="http://schemas.microsoft.com/office/drawing/2014/main" id="{27883D8B-5877-41FC-B6ED-375465CC665C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3570" name="WordArt 258">
              <a:extLst>
                <a:ext uri="{FF2B5EF4-FFF2-40B4-BE49-F238E27FC236}">
                  <a16:creationId xmlns:a16="http://schemas.microsoft.com/office/drawing/2014/main" id="{CF9B2098-02F6-4CE2-B9AF-AD51E13F9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3571" name="WordArt 259">
              <a:extLst>
                <a:ext uri="{FF2B5EF4-FFF2-40B4-BE49-F238E27FC236}">
                  <a16:creationId xmlns:a16="http://schemas.microsoft.com/office/drawing/2014/main" id="{8FE2934E-9445-46C4-BD90-5CB75BE6FE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3572" name="Group 260">
            <a:extLst>
              <a:ext uri="{FF2B5EF4-FFF2-40B4-BE49-F238E27FC236}">
                <a16:creationId xmlns:a16="http://schemas.microsoft.com/office/drawing/2014/main" id="{A7606060-1E5F-409C-A056-99ED6D8C2D2D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3573" name="WordArt 261">
              <a:extLst>
                <a:ext uri="{FF2B5EF4-FFF2-40B4-BE49-F238E27FC236}">
                  <a16:creationId xmlns:a16="http://schemas.microsoft.com/office/drawing/2014/main" id="{E9950BE5-6D15-4122-9314-4775D9B9B8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3574" name="WordArt 262">
              <a:extLst>
                <a:ext uri="{FF2B5EF4-FFF2-40B4-BE49-F238E27FC236}">
                  <a16:creationId xmlns:a16="http://schemas.microsoft.com/office/drawing/2014/main" id="{1AB680A3-2995-4A51-9842-0D9CE0EA9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3575" name="Group 263">
            <a:extLst>
              <a:ext uri="{FF2B5EF4-FFF2-40B4-BE49-F238E27FC236}">
                <a16:creationId xmlns:a16="http://schemas.microsoft.com/office/drawing/2014/main" id="{4D76BCB4-D862-4BA8-924C-0363BD5233E4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3576" name="WordArt 264">
              <a:extLst>
                <a:ext uri="{FF2B5EF4-FFF2-40B4-BE49-F238E27FC236}">
                  <a16:creationId xmlns:a16="http://schemas.microsoft.com/office/drawing/2014/main" id="{66BC591B-E30B-4964-993F-827D1BB6D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3577" name="WordArt 265">
              <a:extLst>
                <a:ext uri="{FF2B5EF4-FFF2-40B4-BE49-F238E27FC236}">
                  <a16:creationId xmlns:a16="http://schemas.microsoft.com/office/drawing/2014/main" id="{962F6F0A-405A-48AA-8D7E-DF9A90839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3578" name="Group 266">
            <a:extLst>
              <a:ext uri="{FF2B5EF4-FFF2-40B4-BE49-F238E27FC236}">
                <a16:creationId xmlns:a16="http://schemas.microsoft.com/office/drawing/2014/main" id="{625E79C0-4BE0-4BAE-9A8A-A033275D57D2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3579" name="WordArt 267">
              <a:extLst>
                <a:ext uri="{FF2B5EF4-FFF2-40B4-BE49-F238E27FC236}">
                  <a16:creationId xmlns:a16="http://schemas.microsoft.com/office/drawing/2014/main" id="{29D5EB53-31B3-4D73-8A35-207239831E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3580" name="WordArt 268">
              <a:extLst>
                <a:ext uri="{FF2B5EF4-FFF2-40B4-BE49-F238E27FC236}">
                  <a16:creationId xmlns:a16="http://schemas.microsoft.com/office/drawing/2014/main" id="{28E5B2EA-B723-4041-8E4E-5D4E09B818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40" name="Group 152">
            <a:extLst>
              <a:ext uri="{FF2B5EF4-FFF2-40B4-BE49-F238E27FC236}">
                <a16:creationId xmlns:a16="http://schemas.microsoft.com/office/drawing/2014/main" id="{9568D1C0-AAA0-4A64-A5FF-5FA0193E8532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739900"/>
            <a:ext cx="12061825" cy="5940425"/>
            <a:chOff x="290" y="1096"/>
            <a:chExt cx="7598" cy="3742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642415FC-545E-48EF-BD1C-39CFF3FA5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436"/>
              <a:ext cx="1588" cy="170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4C425EF3-E33B-479C-B2C4-4339DF1FF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096"/>
              <a:ext cx="90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E5E79EF8-EEEF-426C-9CE0-311375600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003"/>
              <a:ext cx="79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A670F30F-6C29-4451-804E-2FA2BF9E3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137"/>
              <a:ext cx="1588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D67ADB3B-662A-4E15-8647-00C54C256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2003"/>
              <a:ext cx="567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BE213E7D-2827-4D71-BA21-25E4CC830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663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AEF2CE72-3BAA-479E-BDE3-74715C9BA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230"/>
              <a:ext cx="102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14E9C19B-A1BF-481C-B8F6-929FEB01D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230"/>
              <a:ext cx="113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EBFFCCA9-5CD7-43A4-8AB7-9D2032B79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777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48981601-9559-42E8-B6A7-CAE3D433F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663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FAD791D7-C313-4690-8381-F0A798C39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550"/>
              <a:ext cx="68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18C618A5-6B6E-4E13-8E50-40D98403A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797"/>
              <a:ext cx="68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A5B5D553-D4B4-4A97-AE70-4B65AE25D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2003"/>
              <a:ext cx="124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84319173-3B72-46E9-BF44-20768E6BA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1777"/>
              <a:ext cx="45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998293D1-751C-49D3-9E6E-5022642E9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1436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36FC7C09-C270-4221-AA99-FFF73909A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2570"/>
              <a:ext cx="453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60E31906-9410-4EC5-8086-50DDC8E1D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2570"/>
              <a:ext cx="566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CD4E4510-EACD-4B14-BAF5-AB5890EF5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3591"/>
              <a:ext cx="102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2CACB3E0-61C7-4FCD-AEAB-F45412006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" y="3591"/>
              <a:ext cx="1134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98" name="Group 210">
            <a:extLst>
              <a:ext uri="{FF2B5EF4-FFF2-40B4-BE49-F238E27FC236}">
                <a16:creationId xmlns:a16="http://schemas.microsoft.com/office/drawing/2014/main" id="{88E142FC-904C-4116-925A-B42DA3100967}"/>
              </a:ext>
            </a:extLst>
          </p:cNvPr>
          <p:cNvGrpSpPr>
            <a:grpSpLocks/>
          </p:cNvGrpSpPr>
          <p:nvPr/>
        </p:nvGrpSpPr>
        <p:grpSpPr bwMode="auto">
          <a:xfrm>
            <a:off x="7035800" y="3024188"/>
            <a:ext cx="530225" cy="133350"/>
            <a:chOff x="3294" y="4101"/>
            <a:chExt cx="334" cy="84"/>
          </a:xfrm>
        </p:grpSpPr>
        <p:sp>
          <p:nvSpPr>
            <p:cNvPr id="12499" name="WordArt 211">
              <a:extLst>
                <a:ext uri="{FF2B5EF4-FFF2-40B4-BE49-F238E27FC236}">
                  <a16:creationId xmlns:a16="http://schemas.microsoft.com/office/drawing/2014/main" id="{1512094E-2BC3-46B3-9D5E-CC7A040B9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2500" name="WordArt 212">
              <a:extLst>
                <a:ext uri="{FF2B5EF4-FFF2-40B4-BE49-F238E27FC236}">
                  <a16:creationId xmlns:a16="http://schemas.microsoft.com/office/drawing/2014/main" id="{30E91B1C-32F3-4899-BF42-DD8011B06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2501" name="Group 213">
            <a:extLst>
              <a:ext uri="{FF2B5EF4-FFF2-40B4-BE49-F238E27FC236}">
                <a16:creationId xmlns:a16="http://schemas.microsoft.com/office/drawing/2014/main" id="{9E843BCA-FA8E-4B5A-9649-755159D1FBC2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3563938"/>
            <a:ext cx="396875" cy="133350"/>
            <a:chOff x="3839" y="4101"/>
            <a:chExt cx="250" cy="84"/>
          </a:xfrm>
        </p:grpSpPr>
        <p:sp>
          <p:nvSpPr>
            <p:cNvPr id="12502" name="WordArt 214">
              <a:extLst>
                <a:ext uri="{FF2B5EF4-FFF2-40B4-BE49-F238E27FC236}">
                  <a16:creationId xmlns:a16="http://schemas.microsoft.com/office/drawing/2014/main" id="{E1470FCC-C9A0-4874-A7D5-F3983577EB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2503" name="WordArt 215">
              <a:extLst>
                <a:ext uri="{FF2B5EF4-FFF2-40B4-BE49-F238E27FC236}">
                  <a16:creationId xmlns:a16="http://schemas.microsoft.com/office/drawing/2014/main" id="{D2DA13FB-A9B8-43E0-BCB7-AF91331D3E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2504" name="Group 216">
            <a:extLst>
              <a:ext uri="{FF2B5EF4-FFF2-40B4-BE49-F238E27FC236}">
                <a16:creationId xmlns:a16="http://schemas.microsoft.com/office/drawing/2014/main" id="{63929583-03A8-44D7-95E0-A3D1C7E888C9}"/>
              </a:ext>
            </a:extLst>
          </p:cNvPr>
          <p:cNvGrpSpPr>
            <a:grpSpLocks/>
          </p:cNvGrpSpPr>
          <p:nvPr/>
        </p:nvGrpSpPr>
        <p:grpSpPr bwMode="auto">
          <a:xfrm>
            <a:off x="2714625" y="2933700"/>
            <a:ext cx="530225" cy="133350"/>
            <a:chOff x="3294" y="4244"/>
            <a:chExt cx="334" cy="84"/>
          </a:xfrm>
        </p:grpSpPr>
        <p:sp>
          <p:nvSpPr>
            <p:cNvPr id="12505" name="WordArt 217">
              <a:extLst>
                <a:ext uri="{FF2B5EF4-FFF2-40B4-BE49-F238E27FC236}">
                  <a16:creationId xmlns:a16="http://schemas.microsoft.com/office/drawing/2014/main" id="{800224C9-850C-4901-9351-8474A39A22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2506" name="WordArt 218">
              <a:extLst>
                <a:ext uri="{FF2B5EF4-FFF2-40B4-BE49-F238E27FC236}">
                  <a16:creationId xmlns:a16="http://schemas.microsoft.com/office/drawing/2014/main" id="{90C1850F-5038-405F-A8C5-D130CC0073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2507" name="Group 219">
            <a:extLst>
              <a:ext uri="{FF2B5EF4-FFF2-40B4-BE49-F238E27FC236}">
                <a16:creationId xmlns:a16="http://schemas.microsoft.com/office/drawing/2014/main" id="{10CE6F8D-D978-4BCA-A9D6-9295CEB8E728}"/>
              </a:ext>
            </a:extLst>
          </p:cNvPr>
          <p:cNvGrpSpPr>
            <a:grpSpLocks/>
          </p:cNvGrpSpPr>
          <p:nvPr/>
        </p:nvGrpSpPr>
        <p:grpSpPr bwMode="auto">
          <a:xfrm>
            <a:off x="2151063" y="3563938"/>
            <a:ext cx="396875" cy="133350"/>
            <a:chOff x="4179" y="4101"/>
            <a:chExt cx="250" cy="84"/>
          </a:xfrm>
        </p:grpSpPr>
        <p:sp>
          <p:nvSpPr>
            <p:cNvPr id="12508" name="WordArt 220">
              <a:extLst>
                <a:ext uri="{FF2B5EF4-FFF2-40B4-BE49-F238E27FC236}">
                  <a16:creationId xmlns:a16="http://schemas.microsoft.com/office/drawing/2014/main" id="{CBE9C0D2-B8E0-48F5-8D38-076408B5A5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2509" name="WordArt 221">
              <a:extLst>
                <a:ext uri="{FF2B5EF4-FFF2-40B4-BE49-F238E27FC236}">
                  <a16:creationId xmlns:a16="http://schemas.microsoft.com/office/drawing/2014/main" id="{9F8B9B20-FCF1-440E-9EE0-9C3FDD4194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2510" name="Group 222">
            <a:extLst>
              <a:ext uri="{FF2B5EF4-FFF2-40B4-BE49-F238E27FC236}">
                <a16:creationId xmlns:a16="http://schemas.microsoft.com/office/drawing/2014/main" id="{7AF0E3F1-E913-42E9-A094-3D584523A9D9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4192588"/>
            <a:ext cx="396875" cy="133350"/>
            <a:chOff x="4542" y="4101"/>
            <a:chExt cx="250" cy="84"/>
          </a:xfrm>
        </p:grpSpPr>
        <p:sp>
          <p:nvSpPr>
            <p:cNvPr id="12511" name="WordArt 223">
              <a:extLst>
                <a:ext uri="{FF2B5EF4-FFF2-40B4-BE49-F238E27FC236}">
                  <a16:creationId xmlns:a16="http://schemas.microsoft.com/office/drawing/2014/main" id="{BA196463-2176-462A-9979-85C15C6BF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2512" name="WordArt 224">
              <a:extLst>
                <a:ext uri="{FF2B5EF4-FFF2-40B4-BE49-F238E27FC236}">
                  <a16:creationId xmlns:a16="http://schemas.microsoft.com/office/drawing/2014/main" id="{1348A171-8F5A-4D3C-AAF5-CF446E618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2513" name="Group 225">
            <a:extLst>
              <a:ext uri="{FF2B5EF4-FFF2-40B4-BE49-F238E27FC236}">
                <a16:creationId xmlns:a16="http://schemas.microsoft.com/office/drawing/2014/main" id="{797CE719-0706-4A2F-870A-B8CF1E562F48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2662238"/>
            <a:ext cx="396875" cy="133350"/>
            <a:chOff x="3861" y="4244"/>
            <a:chExt cx="250" cy="84"/>
          </a:xfrm>
        </p:grpSpPr>
        <p:sp>
          <p:nvSpPr>
            <p:cNvPr id="12514" name="WordArt 226">
              <a:extLst>
                <a:ext uri="{FF2B5EF4-FFF2-40B4-BE49-F238E27FC236}">
                  <a16:creationId xmlns:a16="http://schemas.microsoft.com/office/drawing/2014/main" id="{EDC5DD31-B7B1-41AA-ADED-E16DCBE48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2515" name="WordArt 227">
              <a:extLst>
                <a:ext uri="{FF2B5EF4-FFF2-40B4-BE49-F238E27FC236}">
                  <a16:creationId xmlns:a16="http://schemas.microsoft.com/office/drawing/2014/main" id="{6CCA65CF-B728-4EFC-A84D-AE2799FAA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2516" name="Group 228">
            <a:extLst>
              <a:ext uri="{FF2B5EF4-FFF2-40B4-BE49-F238E27FC236}">
                <a16:creationId xmlns:a16="http://schemas.microsoft.com/office/drawing/2014/main" id="{9DBC3A7B-33BC-415E-A03B-16F7B112E8FC}"/>
              </a:ext>
            </a:extLst>
          </p:cNvPr>
          <p:cNvGrpSpPr>
            <a:grpSpLocks/>
          </p:cNvGrpSpPr>
          <p:nvPr/>
        </p:nvGrpSpPr>
        <p:grpSpPr bwMode="auto">
          <a:xfrm>
            <a:off x="1162050" y="6623050"/>
            <a:ext cx="396875" cy="133350"/>
            <a:chOff x="4201" y="4244"/>
            <a:chExt cx="250" cy="84"/>
          </a:xfrm>
        </p:grpSpPr>
        <p:sp>
          <p:nvSpPr>
            <p:cNvPr id="12517" name="WordArt 229">
              <a:extLst>
                <a:ext uri="{FF2B5EF4-FFF2-40B4-BE49-F238E27FC236}">
                  <a16:creationId xmlns:a16="http://schemas.microsoft.com/office/drawing/2014/main" id="{1F7D2F83-08EC-4432-8BD2-F166F7430F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2518" name="WordArt 230">
              <a:extLst>
                <a:ext uri="{FF2B5EF4-FFF2-40B4-BE49-F238E27FC236}">
                  <a16:creationId xmlns:a16="http://schemas.microsoft.com/office/drawing/2014/main" id="{00A5358E-F195-4EB8-AE63-6B3A7FB0F3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2519" name="Group 231">
            <a:extLst>
              <a:ext uri="{FF2B5EF4-FFF2-40B4-BE49-F238E27FC236}">
                <a16:creationId xmlns:a16="http://schemas.microsoft.com/office/drawing/2014/main" id="{2A4469B9-F17F-4720-B771-BD2F7898E6D2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3113088"/>
            <a:ext cx="396875" cy="133350"/>
            <a:chOff x="4564" y="4244"/>
            <a:chExt cx="250" cy="84"/>
          </a:xfrm>
        </p:grpSpPr>
        <p:sp>
          <p:nvSpPr>
            <p:cNvPr id="12520" name="WordArt 232">
              <a:extLst>
                <a:ext uri="{FF2B5EF4-FFF2-40B4-BE49-F238E27FC236}">
                  <a16:creationId xmlns:a16="http://schemas.microsoft.com/office/drawing/2014/main" id="{9143BA2A-AAA2-4154-99B0-0B8E7F89C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2521" name="WordArt 233">
              <a:extLst>
                <a:ext uri="{FF2B5EF4-FFF2-40B4-BE49-F238E27FC236}">
                  <a16:creationId xmlns:a16="http://schemas.microsoft.com/office/drawing/2014/main" id="{1FE59B7B-DF1A-4A12-875E-C3F978F549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2522" name="Group 234">
            <a:extLst>
              <a:ext uri="{FF2B5EF4-FFF2-40B4-BE49-F238E27FC236}">
                <a16:creationId xmlns:a16="http://schemas.microsoft.com/office/drawing/2014/main" id="{DBCFF595-DD44-472A-98D6-FD2BE1206CC1}"/>
              </a:ext>
            </a:extLst>
          </p:cNvPr>
          <p:cNvGrpSpPr>
            <a:grpSpLocks/>
          </p:cNvGrpSpPr>
          <p:nvPr/>
        </p:nvGrpSpPr>
        <p:grpSpPr bwMode="auto">
          <a:xfrm>
            <a:off x="10883900" y="2392363"/>
            <a:ext cx="396875" cy="133350"/>
            <a:chOff x="3861" y="4471"/>
            <a:chExt cx="250" cy="84"/>
          </a:xfrm>
        </p:grpSpPr>
        <p:sp>
          <p:nvSpPr>
            <p:cNvPr id="12523" name="WordArt 235">
              <a:extLst>
                <a:ext uri="{FF2B5EF4-FFF2-40B4-BE49-F238E27FC236}">
                  <a16:creationId xmlns:a16="http://schemas.microsoft.com/office/drawing/2014/main" id="{4B0EDFC3-0C03-4A77-9826-594EC1E879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2524" name="WordArt 236">
              <a:extLst>
                <a:ext uri="{FF2B5EF4-FFF2-40B4-BE49-F238E27FC236}">
                  <a16:creationId xmlns:a16="http://schemas.microsoft.com/office/drawing/2014/main" id="{5976BF8F-E757-4E3D-8AB9-5654700BF6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2525" name="Group 237">
            <a:extLst>
              <a:ext uri="{FF2B5EF4-FFF2-40B4-BE49-F238E27FC236}">
                <a16:creationId xmlns:a16="http://schemas.microsoft.com/office/drawing/2014/main" id="{DA9CB621-DF4C-4135-B4FA-F215D70D01D0}"/>
              </a:ext>
            </a:extLst>
          </p:cNvPr>
          <p:cNvGrpSpPr>
            <a:grpSpLocks/>
          </p:cNvGrpSpPr>
          <p:nvPr/>
        </p:nvGrpSpPr>
        <p:grpSpPr bwMode="auto">
          <a:xfrm>
            <a:off x="10793413" y="4013200"/>
            <a:ext cx="396875" cy="133350"/>
            <a:chOff x="4201" y="4471"/>
            <a:chExt cx="250" cy="84"/>
          </a:xfrm>
        </p:grpSpPr>
        <p:sp>
          <p:nvSpPr>
            <p:cNvPr id="12526" name="WordArt 238">
              <a:extLst>
                <a:ext uri="{FF2B5EF4-FFF2-40B4-BE49-F238E27FC236}">
                  <a16:creationId xmlns:a16="http://schemas.microsoft.com/office/drawing/2014/main" id="{34E69E3B-32D3-4DC5-BDDB-7094182B32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2527" name="WordArt 239">
              <a:extLst>
                <a:ext uri="{FF2B5EF4-FFF2-40B4-BE49-F238E27FC236}">
                  <a16:creationId xmlns:a16="http://schemas.microsoft.com/office/drawing/2014/main" id="{E73579C4-305B-42F1-9A4C-82D0F43D5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2528" name="Group 240">
            <a:extLst>
              <a:ext uri="{FF2B5EF4-FFF2-40B4-BE49-F238E27FC236}">
                <a16:creationId xmlns:a16="http://schemas.microsoft.com/office/drawing/2014/main" id="{BC19C644-B9A8-49F5-BED4-714D59761102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4373563"/>
            <a:ext cx="396875" cy="133350"/>
            <a:chOff x="4564" y="4471"/>
            <a:chExt cx="250" cy="84"/>
          </a:xfrm>
        </p:grpSpPr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DC5C5FF3-5CE5-47AF-9317-CAFB98205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2530" name="WordArt 242">
              <a:extLst>
                <a:ext uri="{FF2B5EF4-FFF2-40B4-BE49-F238E27FC236}">
                  <a16:creationId xmlns:a16="http://schemas.microsoft.com/office/drawing/2014/main" id="{C93777E5-0A07-421E-B383-3480DD990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2531" name="Group 243">
            <a:extLst>
              <a:ext uri="{FF2B5EF4-FFF2-40B4-BE49-F238E27FC236}">
                <a16:creationId xmlns:a16="http://schemas.microsoft.com/office/drawing/2014/main" id="{53CDBEF6-FBED-4B34-867E-E67C02E03D6F}"/>
              </a:ext>
            </a:extLst>
          </p:cNvPr>
          <p:cNvGrpSpPr>
            <a:grpSpLocks/>
          </p:cNvGrpSpPr>
          <p:nvPr/>
        </p:nvGrpSpPr>
        <p:grpSpPr bwMode="auto">
          <a:xfrm>
            <a:off x="11872913" y="4373563"/>
            <a:ext cx="396875" cy="133350"/>
            <a:chOff x="3861" y="4698"/>
            <a:chExt cx="250" cy="84"/>
          </a:xfrm>
        </p:grpSpPr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F8873F21-6E89-4F3B-83C2-512076B31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2533" name="WordArt 245">
              <a:extLst>
                <a:ext uri="{FF2B5EF4-FFF2-40B4-BE49-F238E27FC236}">
                  <a16:creationId xmlns:a16="http://schemas.microsoft.com/office/drawing/2014/main" id="{D13F4F34-482B-44F8-99C4-C05BC3F92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2534" name="Group 246">
            <a:extLst>
              <a:ext uri="{FF2B5EF4-FFF2-40B4-BE49-F238E27FC236}">
                <a16:creationId xmlns:a16="http://schemas.microsoft.com/office/drawing/2014/main" id="{6E3644BA-E29C-4BBD-917F-237DF2CD86C0}"/>
              </a:ext>
            </a:extLst>
          </p:cNvPr>
          <p:cNvGrpSpPr>
            <a:grpSpLocks/>
          </p:cNvGrpSpPr>
          <p:nvPr/>
        </p:nvGrpSpPr>
        <p:grpSpPr bwMode="auto">
          <a:xfrm>
            <a:off x="3681413" y="3382963"/>
            <a:ext cx="396875" cy="133350"/>
            <a:chOff x="4201" y="4698"/>
            <a:chExt cx="250" cy="84"/>
          </a:xfrm>
        </p:grpSpPr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3DE91C42-34C2-4E19-B5C8-177B6C8761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2536" name="WordArt 248">
              <a:extLst>
                <a:ext uri="{FF2B5EF4-FFF2-40B4-BE49-F238E27FC236}">
                  <a16:creationId xmlns:a16="http://schemas.microsoft.com/office/drawing/2014/main" id="{CE5D6D81-7D63-4814-82EB-0C2B2EBB2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2537" name="Group 249">
            <a:extLst>
              <a:ext uri="{FF2B5EF4-FFF2-40B4-BE49-F238E27FC236}">
                <a16:creationId xmlns:a16="http://schemas.microsoft.com/office/drawing/2014/main" id="{B6F4FC4D-1756-4C8E-8A86-77FE56BE201B}"/>
              </a:ext>
            </a:extLst>
          </p:cNvPr>
          <p:cNvGrpSpPr>
            <a:grpSpLocks/>
          </p:cNvGrpSpPr>
          <p:nvPr/>
        </p:nvGrpSpPr>
        <p:grpSpPr bwMode="auto">
          <a:xfrm>
            <a:off x="1971675" y="4822825"/>
            <a:ext cx="396875" cy="133350"/>
            <a:chOff x="4564" y="4698"/>
            <a:chExt cx="250" cy="84"/>
          </a:xfrm>
        </p:grpSpPr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1292C526-26F3-4EDC-9AF9-5452BA869D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2539" name="WordArt 251">
              <a:extLst>
                <a:ext uri="{FF2B5EF4-FFF2-40B4-BE49-F238E27FC236}">
                  <a16:creationId xmlns:a16="http://schemas.microsoft.com/office/drawing/2014/main" id="{9829EEC0-5983-43D2-ADD4-E5C348E18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2540" name="Group 252">
            <a:extLst>
              <a:ext uri="{FF2B5EF4-FFF2-40B4-BE49-F238E27FC236}">
                <a16:creationId xmlns:a16="http://schemas.microsoft.com/office/drawing/2014/main" id="{3292C7A2-86DB-4688-BD27-8D4E9BECF1B6}"/>
              </a:ext>
            </a:extLst>
          </p:cNvPr>
          <p:cNvGrpSpPr>
            <a:grpSpLocks/>
          </p:cNvGrpSpPr>
          <p:nvPr/>
        </p:nvGrpSpPr>
        <p:grpSpPr bwMode="auto">
          <a:xfrm>
            <a:off x="10163175" y="5543550"/>
            <a:ext cx="396875" cy="133350"/>
            <a:chOff x="3861" y="4925"/>
            <a:chExt cx="250" cy="84"/>
          </a:xfrm>
        </p:grpSpPr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8FE93CA5-C1CA-484C-B408-EF300975D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2542" name="WordArt 254">
              <a:extLst>
                <a:ext uri="{FF2B5EF4-FFF2-40B4-BE49-F238E27FC236}">
                  <a16:creationId xmlns:a16="http://schemas.microsoft.com/office/drawing/2014/main" id="{21140228-BC86-4923-AAE8-BD949E4BF1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2543" name="Group 255">
            <a:extLst>
              <a:ext uri="{FF2B5EF4-FFF2-40B4-BE49-F238E27FC236}">
                <a16:creationId xmlns:a16="http://schemas.microsoft.com/office/drawing/2014/main" id="{15BFA324-A6DB-46EA-8A35-6D3179474A45}"/>
              </a:ext>
            </a:extLst>
          </p:cNvPr>
          <p:cNvGrpSpPr>
            <a:grpSpLocks/>
          </p:cNvGrpSpPr>
          <p:nvPr/>
        </p:nvGrpSpPr>
        <p:grpSpPr bwMode="auto">
          <a:xfrm>
            <a:off x="2781300" y="4822825"/>
            <a:ext cx="396875" cy="133350"/>
            <a:chOff x="4201" y="4925"/>
            <a:chExt cx="250" cy="84"/>
          </a:xfrm>
        </p:grpSpPr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9D9D6088-B445-4803-8BB0-2F12AD8C8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2545" name="WordArt 257">
              <a:extLst>
                <a:ext uri="{FF2B5EF4-FFF2-40B4-BE49-F238E27FC236}">
                  <a16:creationId xmlns:a16="http://schemas.microsoft.com/office/drawing/2014/main" id="{2DF9AD02-9A74-4F74-891D-F4C8A840C5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2546" name="Group 258">
            <a:extLst>
              <a:ext uri="{FF2B5EF4-FFF2-40B4-BE49-F238E27FC236}">
                <a16:creationId xmlns:a16="http://schemas.microsoft.com/office/drawing/2014/main" id="{1858F282-AECB-4270-B84B-FB350E9A342D}"/>
              </a:ext>
            </a:extLst>
          </p:cNvPr>
          <p:cNvGrpSpPr>
            <a:grpSpLocks/>
          </p:cNvGrpSpPr>
          <p:nvPr/>
        </p:nvGrpSpPr>
        <p:grpSpPr bwMode="auto">
          <a:xfrm>
            <a:off x="2871788" y="5994400"/>
            <a:ext cx="396875" cy="133350"/>
            <a:chOff x="4564" y="4925"/>
            <a:chExt cx="250" cy="84"/>
          </a:xfrm>
        </p:grpSpPr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E54D1A50-67CF-4422-AD2F-A57A088B68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2548" name="WordArt 260">
              <a:extLst>
                <a:ext uri="{FF2B5EF4-FFF2-40B4-BE49-F238E27FC236}">
                  <a16:creationId xmlns:a16="http://schemas.microsoft.com/office/drawing/2014/main" id="{4CBCE958-03F2-4525-AAEB-EC0A5A548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2549" name="Group 261">
            <a:extLst>
              <a:ext uri="{FF2B5EF4-FFF2-40B4-BE49-F238E27FC236}">
                <a16:creationId xmlns:a16="http://schemas.microsoft.com/office/drawing/2014/main" id="{27394C67-E0CE-4DF0-861D-6A8D21B11827}"/>
              </a:ext>
            </a:extLst>
          </p:cNvPr>
          <p:cNvGrpSpPr>
            <a:grpSpLocks/>
          </p:cNvGrpSpPr>
          <p:nvPr/>
        </p:nvGrpSpPr>
        <p:grpSpPr bwMode="auto">
          <a:xfrm>
            <a:off x="4762500" y="3024188"/>
            <a:ext cx="396875" cy="133350"/>
            <a:chOff x="3861" y="5152"/>
            <a:chExt cx="250" cy="84"/>
          </a:xfrm>
        </p:grpSpPr>
        <p:sp>
          <p:nvSpPr>
            <p:cNvPr id="12550" name="WordArt 262">
              <a:extLst>
                <a:ext uri="{FF2B5EF4-FFF2-40B4-BE49-F238E27FC236}">
                  <a16:creationId xmlns:a16="http://schemas.microsoft.com/office/drawing/2014/main" id="{A129AFF0-CE62-41AF-A19C-F2DD92AAC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2551" name="WordArt 263">
              <a:extLst>
                <a:ext uri="{FF2B5EF4-FFF2-40B4-BE49-F238E27FC236}">
                  <a16:creationId xmlns:a16="http://schemas.microsoft.com/office/drawing/2014/main" id="{61E94AC7-3245-400A-8BDE-17534F60BA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2552" name="Group 264">
            <a:extLst>
              <a:ext uri="{FF2B5EF4-FFF2-40B4-BE49-F238E27FC236}">
                <a16:creationId xmlns:a16="http://schemas.microsoft.com/office/drawing/2014/main" id="{7F218F19-B8E8-463E-BC24-9B32E2311197}"/>
              </a:ext>
            </a:extLst>
          </p:cNvPr>
          <p:cNvGrpSpPr>
            <a:grpSpLocks/>
          </p:cNvGrpSpPr>
          <p:nvPr/>
        </p:nvGrpSpPr>
        <p:grpSpPr bwMode="auto">
          <a:xfrm>
            <a:off x="3681413" y="5003800"/>
            <a:ext cx="396875" cy="133350"/>
            <a:chOff x="4201" y="5152"/>
            <a:chExt cx="250" cy="84"/>
          </a:xfrm>
        </p:grpSpPr>
        <p:sp>
          <p:nvSpPr>
            <p:cNvPr id="12553" name="WordArt 265">
              <a:extLst>
                <a:ext uri="{FF2B5EF4-FFF2-40B4-BE49-F238E27FC236}">
                  <a16:creationId xmlns:a16="http://schemas.microsoft.com/office/drawing/2014/main" id="{8B5EF39E-429E-490E-A327-000A709B26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2554" name="WordArt 266">
              <a:extLst>
                <a:ext uri="{FF2B5EF4-FFF2-40B4-BE49-F238E27FC236}">
                  <a16:creationId xmlns:a16="http://schemas.microsoft.com/office/drawing/2014/main" id="{F901538A-494E-4EF3-8450-CC12CBD83F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8" name="Group 4">
            <a:extLst>
              <a:ext uri="{FF2B5EF4-FFF2-40B4-BE49-F238E27FC236}">
                <a16:creationId xmlns:a16="http://schemas.microsoft.com/office/drawing/2014/main" id="{FFC23610-924C-4113-A6AE-498B224F73B4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04963"/>
            <a:ext cx="12287250" cy="6030912"/>
            <a:chOff x="176" y="1011"/>
            <a:chExt cx="7740" cy="3799"/>
          </a:xfrm>
        </p:grpSpPr>
        <p:sp>
          <p:nvSpPr>
            <p:cNvPr id="16389" name="Freeform 5">
              <a:extLst>
                <a:ext uri="{FF2B5EF4-FFF2-40B4-BE49-F238E27FC236}">
                  <a16:creationId xmlns:a16="http://schemas.microsoft.com/office/drawing/2014/main" id="{D2FC6F76-61B7-4FA9-AE9E-C2F7B21EF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0" name="Freeform 6">
              <a:extLst>
                <a:ext uri="{FF2B5EF4-FFF2-40B4-BE49-F238E27FC236}">
                  <a16:creationId xmlns:a16="http://schemas.microsoft.com/office/drawing/2014/main" id="{6AD3D893-4C2C-48CD-8F33-3D505DBB9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1" name="Freeform 7">
              <a:extLst>
                <a:ext uri="{FF2B5EF4-FFF2-40B4-BE49-F238E27FC236}">
                  <a16:creationId xmlns:a16="http://schemas.microsoft.com/office/drawing/2014/main" id="{8FCE4404-CD03-4D82-AF24-145912D8A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2" name="Freeform 8">
              <a:extLst>
                <a:ext uri="{FF2B5EF4-FFF2-40B4-BE49-F238E27FC236}">
                  <a16:creationId xmlns:a16="http://schemas.microsoft.com/office/drawing/2014/main" id="{69AE7F35-6F56-4F37-A7E8-4BE8FCF06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3" name="Freeform 9">
              <a:extLst>
                <a:ext uri="{FF2B5EF4-FFF2-40B4-BE49-F238E27FC236}">
                  <a16:creationId xmlns:a16="http://schemas.microsoft.com/office/drawing/2014/main" id="{696FCC20-A5FD-4410-A9EB-02287955B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4" name="Freeform 10">
              <a:extLst>
                <a:ext uri="{FF2B5EF4-FFF2-40B4-BE49-F238E27FC236}">
                  <a16:creationId xmlns:a16="http://schemas.microsoft.com/office/drawing/2014/main" id="{E8561C22-2544-4465-9FAB-6A2E41FD2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5" name="Freeform 11">
              <a:extLst>
                <a:ext uri="{FF2B5EF4-FFF2-40B4-BE49-F238E27FC236}">
                  <a16:creationId xmlns:a16="http://schemas.microsoft.com/office/drawing/2014/main" id="{37ABCE70-D9FA-4DDB-994F-36F757266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6" name="Freeform 12">
              <a:extLst>
                <a:ext uri="{FF2B5EF4-FFF2-40B4-BE49-F238E27FC236}">
                  <a16:creationId xmlns:a16="http://schemas.microsoft.com/office/drawing/2014/main" id="{998B1BC8-A3A7-42A2-BD47-561240627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7" name="Freeform 13">
              <a:extLst>
                <a:ext uri="{FF2B5EF4-FFF2-40B4-BE49-F238E27FC236}">
                  <a16:creationId xmlns:a16="http://schemas.microsoft.com/office/drawing/2014/main" id="{60C891FD-A8E9-47B5-AB6D-13CA7D826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8" name="Freeform 14">
              <a:extLst>
                <a:ext uri="{FF2B5EF4-FFF2-40B4-BE49-F238E27FC236}">
                  <a16:creationId xmlns:a16="http://schemas.microsoft.com/office/drawing/2014/main" id="{DDFC180E-F54C-40D3-8792-482BE8236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99" name="Freeform 15">
              <a:extLst>
                <a:ext uri="{FF2B5EF4-FFF2-40B4-BE49-F238E27FC236}">
                  <a16:creationId xmlns:a16="http://schemas.microsoft.com/office/drawing/2014/main" id="{9C009F65-C82F-47C4-AF16-CFAA62DF9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0" name="Freeform 16">
              <a:extLst>
                <a:ext uri="{FF2B5EF4-FFF2-40B4-BE49-F238E27FC236}">
                  <a16:creationId xmlns:a16="http://schemas.microsoft.com/office/drawing/2014/main" id="{6A3DE5DA-772D-4117-843D-E67A9230D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1" name="Freeform 17">
              <a:extLst>
                <a:ext uri="{FF2B5EF4-FFF2-40B4-BE49-F238E27FC236}">
                  <a16:creationId xmlns:a16="http://schemas.microsoft.com/office/drawing/2014/main" id="{146A6104-3A34-4E87-90F6-827345434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2" name="Freeform 18">
              <a:extLst>
                <a:ext uri="{FF2B5EF4-FFF2-40B4-BE49-F238E27FC236}">
                  <a16:creationId xmlns:a16="http://schemas.microsoft.com/office/drawing/2014/main" id="{B68661FD-C521-4917-A107-F109D263E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3" name="Freeform 19">
              <a:extLst>
                <a:ext uri="{FF2B5EF4-FFF2-40B4-BE49-F238E27FC236}">
                  <a16:creationId xmlns:a16="http://schemas.microsoft.com/office/drawing/2014/main" id="{C42FAC05-0C0E-402C-90A0-0D17DE28F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4" name="Freeform 20">
              <a:extLst>
                <a:ext uri="{FF2B5EF4-FFF2-40B4-BE49-F238E27FC236}">
                  <a16:creationId xmlns:a16="http://schemas.microsoft.com/office/drawing/2014/main" id="{8421344F-A021-49AB-B13F-1236946AE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5" name="Freeform 21">
              <a:extLst>
                <a:ext uri="{FF2B5EF4-FFF2-40B4-BE49-F238E27FC236}">
                  <a16:creationId xmlns:a16="http://schemas.microsoft.com/office/drawing/2014/main" id="{7AD3CF74-0210-4EAB-9D70-195FB6C96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6" name="Freeform 22">
              <a:extLst>
                <a:ext uri="{FF2B5EF4-FFF2-40B4-BE49-F238E27FC236}">
                  <a16:creationId xmlns:a16="http://schemas.microsoft.com/office/drawing/2014/main" id="{2696A256-F0D6-4616-B9C7-8D3F3620B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07" name="Freeform 23">
              <a:extLst>
                <a:ext uri="{FF2B5EF4-FFF2-40B4-BE49-F238E27FC236}">
                  <a16:creationId xmlns:a16="http://schemas.microsoft.com/office/drawing/2014/main" id="{AB36EFD6-AD88-4B11-B344-30E268CF6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08" name="Group 24">
            <a:extLst>
              <a:ext uri="{FF2B5EF4-FFF2-40B4-BE49-F238E27FC236}">
                <a16:creationId xmlns:a16="http://schemas.microsoft.com/office/drawing/2014/main" id="{F48BD8F8-E9FC-4E63-A93C-BFE020E44E8C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6409" name="WordArt 25">
              <a:extLst>
                <a:ext uri="{FF2B5EF4-FFF2-40B4-BE49-F238E27FC236}">
                  <a16:creationId xmlns:a16="http://schemas.microsoft.com/office/drawing/2014/main" id="{CF2EF2AE-17E3-4FC3-BF5F-FF740DB44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6410" name="WordArt 26">
              <a:extLst>
                <a:ext uri="{FF2B5EF4-FFF2-40B4-BE49-F238E27FC236}">
                  <a16:creationId xmlns:a16="http://schemas.microsoft.com/office/drawing/2014/main" id="{1187A27E-122D-4430-B0EF-69AB352A0A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6411" name="Group 27">
            <a:extLst>
              <a:ext uri="{FF2B5EF4-FFF2-40B4-BE49-F238E27FC236}">
                <a16:creationId xmlns:a16="http://schemas.microsoft.com/office/drawing/2014/main" id="{7BF11CF2-1632-4E65-A1EE-69DC2C857EC2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6412" name="WordArt 28">
              <a:extLst>
                <a:ext uri="{FF2B5EF4-FFF2-40B4-BE49-F238E27FC236}">
                  <a16:creationId xmlns:a16="http://schemas.microsoft.com/office/drawing/2014/main" id="{44A8CB0C-88F2-4321-8844-9641E707A0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6413" name="WordArt 29">
              <a:extLst>
                <a:ext uri="{FF2B5EF4-FFF2-40B4-BE49-F238E27FC236}">
                  <a16:creationId xmlns:a16="http://schemas.microsoft.com/office/drawing/2014/main" id="{8B0B7CFB-8F86-4E94-9ECE-0485C4384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6414" name="Group 30">
            <a:extLst>
              <a:ext uri="{FF2B5EF4-FFF2-40B4-BE49-F238E27FC236}">
                <a16:creationId xmlns:a16="http://schemas.microsoft.com/office/drawing/2014/main" id="{06EA38FB-63A0-4E48-A2F9-370995B09395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6415" name="WordArt 31">
              <a:extLst>
                <a:ext uri="{FF2B5EF4-FFF2-40B4-BE49-F238E27FC236}">
                  <a16:creationId xmlns:a16="http://schemas.microsoft.com/office/drawing/2014/main" id="{B20AA5CE-3F10-4941-981F-92366DE77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6416" name="WordArt 32">
              <a:extLst>
                <a:ext uri="{FF2B5EF4-FFF2-40B4-BE49-F238E27FC236}">
                  <a16:creationId xmlns:a16="http://schemas.microsoft.com/office/drawing/2014/main" id="{593A711F-E738-410B-AA70-3C079023DB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6417" name="Group 33">
            <a:extLst>
              <a:ext uri="{FF2B5EF4-FFF2-40B4-BE49-F238E27FC236}">
                <a16:creationId xmlns:a16="http://schemas.microsoft.com/office/drawing/2014/main" id="{0F18454A-1279-4C11-B339-6830986F5B32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6418" name="WordArt 34">
              <a:extLst>
                <a:ext uri="{FF2B5EF4-FFF2-40B4-BE49-F238E27FC236}">
                  <a16:creationId xmlns:a16="http://schemas.microsoft.com/office/drawing/2014/main" id="{BB179A7E-AFFE-444D-91A6-4C74B6EB0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6419" name="WordArt 35">
              <a:extLst>
                <a:ext uri="{FF2B5EF4-FFF2-40B4-BE49-F238E27FC236}">
                  <a16:creationId xmlns:a16="http://schemas.microsoft.com/office/drawing/2014/main" id="{D1136760-EBCD-4C58-B12F-C6FBA4252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6420" name="Group 36">
            <a:extLst>
              <a:ext uri="{FF2B5EF4-FFF2-40B4-BE49-F238E27FC236}">
                <a16:creationId xmlns:a16="http://schemas.microsoft.com/office/drawing/2014/main" id="{B21A7446-CB1C-477C-B517-DF1CC0C39EF5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6421" name="WordArt 37">
              <a:extLst>
                <a:ext uri="{FF2B5EF4-FFF2-40B4-BE49-F238E27FC236}">
                  <a16:creationId xmlns:a16="http://schemas.microsoft.com/office/drawing/2014/main" id="{C0F0E4F7-7744-4148-BC6D-35AD7D2D6E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6422" name="WordArt 38">
              <a:extLst>
                <a:ext uri="{FF2B5EF4-FFF2-40B4-BE49-F238E27FC236}">
                  <a16:creationId xmlns:a16="http://schemas.microsoft.com/office/drawing/2014/main" id="{F4E572A8-F73B-4758-8B76-15DD599821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6423" name="Group 39">
            <a:extLst>
              <a:ext uri="{FF2B5EF4-FFF2-40B4-BE49-F238E27FC236}">
                <a16:creationId xmlns:a16="http://schemas.microsoft.com/office/drawing/2014/main" id="{7920988D-A080-4F32-ADAD-3F8E39D6F4C7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6424" name="WordArt 40">
              <a:extLst>
                <a:ext uri="{FF2B5EF4-FFF2-40B4-BE49-F238E27FC236}">
                  <a16:creationId xmlns:a16="http://schemas.microsoft.com/office/drawing/2014/main" id="{D6187507-2D39-413E-A15E-281FBFCB5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6425" name="WordArt 41">
              <a:extLst>
                <a:ext uri="{FF2B5EF4-FFF2-40B4-BE49-F238E27FC236}">
                  <a16:creationId xmlns:a16="http://schemas.microsoft.com/office/drawing/2014/main" id="{D15638AB-C1FD-4C22-BEFF-8073EF80F0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6426" name="Group 42">
            <a:extLst>
              <a:ext uri="{FF2B5EF4-FFF2-40B4-BE49-F238E27FC236}">
                <a16:creationId xmlns:a16="http://schemas.microsoft.com/office/drawing/2014/main" id="{E348884E-A42B-4BC7-ADC3-7DEE75AA0FD6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6427" name="WordArt 43">
              <a:extLst>
                <a:ext uri="{FF2B5EF4-FFF2-40B4-BE49-F238E27FC236}">
                  <a16:creationId xmlns:a16="http://schemas.microsoft.com/office/drawing/2014/main" id="{19B1E9A9-57E7-49CF-90CA-A68FF47930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6428" name="WordArt 44">
              <a:extLst>
                <a:ext uri="{FF2B5EF4-FFF2-40B4-BE49-F238E27FC236}">
                  <a16:creationId xmlns:a16="http://schemas.microsoft.com/office/drawing/2014/main" id="{BE3AAA00-1B52-4168-98C7-B27F53A0D4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6429" name="Group 45">
            <a:extLst>
              <a:ext uri="{FF2B5EF4-FFF2-40B4-BE49-F238E27FC236}">
                <a16:creationId xmlns:a16="http://schemas.microsoft.com/office/drawing/2014/main" id="{A177FAB9-8B3B-4AE5-95CD-AE226F5A3E37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6430" name="WordArt 46">
              <a:extLst>
                <a:ext uri="{FF2B5EF4-FFF2-40B4-BE49-F238E27FC236}">
                  <a16:creationId xmlns:a16="http://schemas.microsoft.com/office/drawing/2014/main" id="{7AFF3A6F-B0D0-4344-BC24-6FA4D152D0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6431" name="WordArt 47">
              <a:extLst>
                <a:ext uri="{FF2B5EF4-FFF2-40B4-BE49-F238E27FC236}">
                  <a16:creationId xmlns:a16="http://schemas.microsoft.com/office/drawing/2014/main" id="{FADA77E6-7BB2-4AE4-A547-0FAC8D4FDE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6432" name="Group 48">
            <a:extLst>
              <a:ext uri="{FF2B5EF4-FFF2-40B4-BE49-F238E27FC236}">
                <a16:creationId xmlns:a16="http://schemas.microsoft.com/office/drawing/2014/main" id="{83C78E35-1EF1-4983-9A7A-7C0D709FCF42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6433" name="WordArt 49">
              <a:extLst>
                <a:ext uri="{FF2B5EF4-FFF2-40B4-BE49-F238E27FC236}">
                  <a16:creationId xmlns:a16="http://schemas.microsoft.com/office/drawing/2014/main" id="{73BE17D7-EDE7-4C25-A71B-D381BFF27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6434" name="WordArt 50">
              <a:extLst>
                <a:ext uri="{FF2B5EF4-FFF2-40B4-BE49-F238E27FC236}">
                  <a16:creationId xmlns:a16="http://schemas.microsoft.com/office/drawing/2014/main" id="{D355DA83-34C8-41A3-B50E-EF1BA1E17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6435" name="Group 51">
            <a:extLst>
              <a:ext uri="{FF2B5EF4-FFF2-40B4-BE49-F238E27FC236}">
                <a16:creationId xmlns:a16="http://schemas.microsoft.com/office/drawing/2014/main" id="{AB7A0ADA-421E-4E21-B56A-B497356721C9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6436" name="WordArt 52">
              <a:extLst>
                <a:ext uri="{FF2B5EF4-FFF2-40B4-BE49-F238E27FC236}">
                  <a16:creationId xmlns:a16="http://schemas.microsoft.com/office/drawing/2014/main" id="{B1D73D21-111E-4625-958D-1E1C966FA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6437" name="WordArt 53">
              <a:extLst>
                <a:ext uri="{FF2B5EF4-FFF2-40B4-BE49-F238E27FC236}">
                  <a16:creationId xmlns:a16="http://schemas.microsoft.com/office/drawing/2014/main" id="{15C2BCB4-BC27-4A3A-9631-0DF4A2A904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6438" name="Group 54">
            <a:extLst>
              <a:ext uri="{FF2B5EF4-FFF2-40B4-BE49-F238E27FC236}">
                <a16:creationId xmlns:a16="http://schemas.microsoft.com/office/drawing/2014/main" id="{4E154D35-7038-4B8E-B89D-0273E2D3D427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6439" name="WordArt 55">
              <a:extLst>
                <a:ext uri="{FF2B5EF4-FFF2-40B4-BE49-F238E27FC236}">
                  <a16:creationId xmlns:a16="http://schemas.microsoft.com/office/drawing/2014/main" id="{00247627-36FF-4B30-96FC-EE4EE40D60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6440" name="WordArt 56">
              <a:extLst>
                <a:ext uri="{FF2B5EF4-FFF2-40B4-BE49-F238E27FC236}">
                  <a16:creationId xmlns:a16="http://schemas.microsoft.com/office/drawing/2014/main" id="{A2C5542A-40D7-4546-BDA9-669728CA6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6441" name="Group 57">
            <a:extLst>
              <a:ext uri="{FF2B5EF4-FFF2-40B4-BE49-F238E27FC236}">
                <a16:creationId xmlns:a16="http://schemas.microsoft.com/office/drawing/2014/main" id="{FC0BCF66-69FC-4BB7-B52D-684DA9685AF2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6442" name="WordArt 58">
              <a:extLst>
                <a:ext uri="{FF2B5EF4-FFF2-40B4-BE49-F238E27FC236}">
                  <a16:creationId xmlns:a16="http://schemas.microsoft.com/office/drawing/2014/main" id="{7A34BE0B-E7D9-46FC-81F4-20C1CF647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6443" name="WordArt 59">
              <a:extLst>
                <a:ext uri="{FF2B5EF4-FFF2-40B4-BE49-F238E27FC236}">
                  <a16:creationId xmlns:a16="http://schemas.microsoft.com/office/drawing/2014/main" id="{2DA6115E-593E-41DC-B8CA-91291D2E7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6444" name="Group 60">
            <a:extLst>
              <a:ext uri="{FF2B5EF4-FFF2-40B4-BE49-F238E27FC236}">
                <a16:creationId xmlns:a16="http://schemas.microsoft.com/office/drawing/2014/main" id="{081F9E85-CA88-4F20-B11F-8365E1DCB8E4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6445" name="WordArt 61">
              <a:extLst>
                <a:ext uri="{FF2B5EF4-FFF2-40B4-BE49-F238E27FC236}">
                  <a16:creationId xmlns:a16="http://schemas.microsoft.com/office/drawing/2014/main" id="{19088E08-70DE-40C2-8DEF-033DD58B6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6446" name="WordArt 62">
              <a:extLst>
                <a:ext uri="{FF2B5EF4-FFF2-40B4-BE49-F238E27FC236}">
                  <a16:creationId xmlns:a16="http://schemas.microsoft.com/office/drawing/2014/main" id="{B42CEFD8-5B2A-42B5-8BB2-29BCA0E8F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6447" name="Group 63">
            <a:extLst>
              <a:ext uri="{FF2B5EF4-FFF2-40B4-BE49-F238E27FC236}">
                <a16:creationId xmlns:a16="http://schemas.microsoft.com/office/drawing/2014/main" id="{63FAFF26-14CA-4FA0-A030-D71E19E6A62D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6448" name="WordArt 64">
              <a:extLst>
                <a:ext uri="{FF2B5EF4-FFF2-40B4-BE49-F238E27FC236}">
                  <a16:creationId xmlns:a16="http://schemas.microsoft.com/office/drawing/2014/main" id="{4BE76642-00F6-4C29-A7F1-3F9C04EFF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6449" name="WordArt 65">
              <a:extLst>
                <a:ext uri="{FF2B5EF4-FFF2-40B4-BE49-F238E27FC236}">
                  <a16:creationId xmlns:a16="http://schemas.microsoft.com/office/drawing/2014/main" id="{03FB9F23-1EBC-424F-9899-D648C8B209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6450" name="Group 66">
            <a:extLst>
              <a:ext uri="{FF2B5EF4-FFF2-40B4-BE49-F238E27FC236}">
                <a16:creationId xmlns:a16="http://schemas.microsoft.com/office/drawing/2014/main" id="{973D579A-0B42-4861-83FB-9FB9BD73A9CB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6451" name="WordArt 67">
              <a:extLst>
                <a:ext uri="{FF2B5EF4-FFF2-40B4-BE49-F238E27FC236}">
                  <a16:creationId xmlns:a16="http://schemas.microsoft.com/office/drawing/2014/main" id="{082A7D70-0D0C-4B0A-B0F0-5CBD8CC7EB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6452" name="WordArt 68">
              <a:extLst>
                <a:ext uri="{FF2B5EF4-FFF2-40B4-BE49-F238E27FC236}">
                  <a16:creationId xmlns:a16="http://schemas.microsoft.com/office/drawing/2014/main" id="{0AD1754F-E1CE-4427-93E2-F285328135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6453" name="Group 69">
            <a:extLst>
              <a:ext uri="{FF2B5EF4-FFF2-40B4-BE49-F238E27FC236}">
                <a16:creationId xmlns:a16="http://schemas.microsoft.com/office/drawing/2014/main" id="{C28DB630-6247-4F33-BCFF-A1671F96B6AE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6454" name="WordArt 70">
              <a:extLst>
                <a:ext uri="{FF2B5EF4-FFF2-40B4-BE49-F238E27FC236}">
                  <a16:creationId xmlns:a16="http://schemas.microsoft.com/office/drawing/2014/main" id="{F8EC576F-0F94-42BD-9EDC-957866CDCD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6455" name="WordArt 71">
              <a:extLst>
                <a:ext uri="{FF2B5EF4-FFF2-40B4-BE49-F238E27FC236}">
                  <a16:creationId xmlns:a16="http://schemas.microsoft.com/office/drawing/2014/main" id="{05EA7407-9C7E-471D-B347-5B8EB213A2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6456" name="Group 72">
            <a:extLst>
              <a:ext uri="{FF2B5EF4-FFF2-40B4-BE49-F238E27FC236}">
                <a16:creationId xmlns:a16="http://schemas.microsoft.com/office/drawing/2014/main" id="{E6F17690-2AD2-4035-B7F9-2AB7C1E2AFF8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6457" name="WordArt 73">
              <a:extLst>
                <a:ext uri="{FF2B5EF4-FFF2-40B4-BE49-F238E27FC236}">
                  <a16:creationId xmlns:a16="http://schemas.microsoft.com/office/drawing/2014/main" id="{212F79E7-0E90-40BF-9D01-4191CE2123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6458" name="WordArt 74">
              <a:extLst>
                <a:ext uri="{FF2B5EF4-FFF2-40B4-BE49-F238E27FC236}">
                  <a16:creationId xmlns:a16="http://schemas.microsoft.com/office/drawing/2014/main" id="{80CEC6AA-BC1E-492E-9A92-6B4841A70D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6459" name="Group 75">
            <a:extLst>
              <a:ext uri="{FF2B5EF4-FFF2-40B4-BE49-F238E27FC236}">
                <a16:creationId xmlns:a16="http://schemas.microsoft.com/office/drawing/2014/main" id="{7AD9A01A-67FB-467F-AE3A-77E72894BFB7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6460" name="WordArt 76">
              <a:extLst>
                <a:ext uri="{FF2B5EF4-FFF2-40B4-BE49-F238E27FC236}">
                  <a16:creationId xmlns:a16="http://schemas.microsoft.com/office/drawing/2014/main" id="{49EB01CF-D627-47FA-A98E-7F3E4B56D9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6461" name="WordArt 77">
              <a:extLst>
                <a:ext uri="{FF2B5EF4-FFF2-40B4-BE49-F238E27FC236}">
                  <a16:creationId xmlns:a16="http://schemas.microsoft.com/office/drawing/2014/main" id="{FCD101F8-7238-4217-8BF9-65EA9E2275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6462" name="Group 78">
            <a:extLst>
              <a:ext uri="{FF2B5EF4-FFF2-40B4-BE49-F238E27FC236}">
                <a16:creationId xmlns:a16="http://schemas.microsoft.com/office/drawing/2014/main" id="{3D89C696-A2F4-4674-95FC-2BFFDEC3E4BB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6463" name="WordArt 79">
              <a:extLst>
                <a:ext uri="{FF2B5EF4-FFF2-40B4-BE49-F238E27FC236}">
                  <a16:creationId xmlns:a16="http://schemas.microsoft.com/office/drawing/2014/main" id="{A99C6781-5ACA-49CA-A02E-CA14E3390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6464" name="WordArt 80">
              <a:extLst>
                <a:ext uri="{FF2B5EF4-FFF2-40B4-BE49-F238E27FC236}">
                  <a16:creationId xmlns:a16="http://schemas.microsoft.com/office/drawing/2014/main" id="{3EBA0CAD-5E0C-4A3D-840E-ECE0BFC70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0D262CF0-1143-42E5-9087-398E3B3E6C29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49413"/>
            <a:ext cx="12242800" cy="6030912"/>
            <a:chOff x="176" y="1039"/>
            <a:chExt cx="7712" cy="3799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B577AFD5-1345-4436-8F68-F21316D46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323"/>
              <a:ext cx="2779" cy="2041"/>
            </a:xfrm>
            <a:custGeom>
              <a:avLst/>
              <a:gdLst>
                <a:gd name="T0" fmla="*/ 1418 w 2779"/>
                <a:gd name="T1" fmla="*/ 1985 h 2041"/>
                <a:gd name="T2" fmla="*/ 1305 w 2779"/>
                <a:gd name="T3" fmla="*/ 2041 h 2041"/>
                <a:gd name="T4" fmla="*/ 1191 w 2779"/>
                <a:gd name="T5" fmla="*/ 1985 h 2041"/>
                <a:gd name="T6" fmla="*/ 908 w 2779"/>
                <a:gd name="T7" fmla="*/ 1928 h 2041"/>
                <a:gd name="T8" fmla="*/ 851 w 2779"/>
                <a:gd name="T9" fmla="*/ 1814 h 2041"/>
                <a:gd name="T10" fmla="*/ 794 w 2779"/>
                <a:gd name="T11" fmla="*/ 1871 h 2041"/>
                <a:gd name="T12" fmla="*/ 454 w 2779"/>
                <a:gd name="T13" fmla="*/ 1814 h 2041"/>
                <a:gd name="T14" fmla="*/ 341 w 2779"/>
                <a:gd name="T15" fmla="*/ 1758 h 2041"/>
                <a:gd name="T16" fmla="*/ 284 w 2779"/>
                <a:gd name="T17" fmla="*/ 1644 h 2041"/>
                <a:gd name="T18" fmla="*/ 341 w 2779"/>
                <a:gd name="T19" fmla="*/ 1588 h 2041"/>
                <a:gd name="T20" fmla="*/ 397 w 2779"/>
                <a:gd name="T21" fmla="*/ 1417 h 2041"/>
                <a:gd name="T22" fmla="*/ 454 w 2779"/>
                <a:gd name="T23" fmla="*/ 1361 h 2041"/>
                <a:gd name="T24" fmla="*/ 511 w 2779"/>
                <a:gd name="T25" fmla="*/ 1304 h 2041"/>
                <a:gd name="T26" fmla="*/ 397 w 2779"/>
                <a:gd name="T27" fmla="*/ 1247 h 2041"/>
                <a:gd name="T28" fmla="*/ 284 w 2779"/>
                <a:gd name="T29" fmla="*/ 1021 h 2041"/>
                <a:gd name="T30" fmla="*/ 114 w 2779"/>
                <a:gd name="T31" fmla="*/ 964 h 2041"/>
                <a:gd name="T32" fmla="*/ 57 w 2779"/>
                <a:gd name="T33" fmla="*/ 907 h 2041"/>
                <a:gd name="T34" fmla="*/ 0 w 2779"/>
                <a:gd name="T35" fmla="*/ 850 h 2041"/>
                <a:gd name="T36" fmla="*/ 57 w 2779"/>
                <a:gd name="T37" fmla="*/ 737 h 2041"/>
                <a:gd name="T38" fmla="*/ 0 w 2779"/>
                <a:gd name="T39" fmla="*/ 624 h 2041"/>
                <a:gd name="T40" fmla="*/ 57 w 2779"/>
                <a:gd name="T41" fmla="*/ 454 h 2041"/>
                <a:gd name="T42" fmla="*/ 114 w 2779"/>
                <a:gd name="T43" fmla="*/ 340 h 2041"/>
                <a:gd name="T44" fmla="*/ 227 w 2779"/>
                <a:gd name="T45" fmla="*/ 283 h 2041"/>
                <a:gd name="T46" fmla="*/ 284 w 2779"/>
                <a:gd name="T47" fmla="*/ 227 h 2041"/>
                <a:gd name="T48" fmla="*/ 397 w 2779"/>
                <a:gd name="T49" fmla="*/ 340 h 2041"/>
                <a:gd name="T50" fmla="*/ 851 w 2779"/>
                <a:gd name="T51" fmla="*/ 283 h 2041"/>
                <a:gd name="T52" fmla="*/ 1191 w 2779"/>
                <a:gd name="T53" fmla="*/ 283 h 2041"/>
                <a:gd name="T54" fmla="*/ 1305 w 2779"/>
                <a:gd name="T55" fmla="*/ 227 h 2041"/>
                <a:gd name="T56" fmla="*/ 1418 w 2779"/>
                <a:gd name="T57" fmla="*/ 170 h 2041"/>
                <a:gd name="T58" fmla="*/ 1645 w 2779"/>
                <a:gd name="T59" fmla="*/ 113 h 2041"/>
                <a:gd name="T60" fmla="*/ 1815 w 2779"/>
                <a:gd name="T61" fmla="*/ 57 h 2041"/>
                <a:gd name="T62" fmla="*/ 1928 w 2779"/>
                <a:gd name="T63" fmla="*/ 0 h 2041"/>
                <a:gd name="T64" fmla="*/ 1985 w 2779"/>
                <a:gd name="T65" fmla="*/ 113 h 2041"/>
                <a:gd name="T66" fmla="*/ 2098 w 2779"/>
                <a:gd name="T67" fmla="*/ 227 h 2041"/>
                <a:gd name="T68" fmla="*/ 2268 w 2779"/>
                <a:gd name="T69" fmla="*/ 624 h 2041"/>
                <a:gd name="T70" fmla="*/ 2325 w 2779"/>
                <a:gd name="T71" fmla="*/ 567 h 2041"/>
                <a:gd name="T72" fmla="*/ 2439 w 2779"/>
                <a:gd name="T73" fmla="*/ 510 h 2041"/>
                <a:gd name="T74" fmla="*/ 2495 w 2779"/>
                <a:gd name="T75" fmla="*/ 454 h 2041"/>
                <a:gd name="T76" fmla="*/ 2552 w 2779"/>
                <a:gd name="T77" fmla="*/ 510 h 2041"/>
                <a:gd name="T78" fmla="*/ 2722 w 2779"/>
                <a:gd name="T79" fmla="*/ 567 h 2041"/>
                <a:gd name="T80" fmla="*/ 2779 w 2779"/>
                <a:gd name="T81" fmla="*/ 794 h 2041"/>
                <a:gd name="T82" fmla="*/ 2382 w 2779"/>
                <a:gd name="T83" fmla="*/ 907 h 2041"/>
                <a:gd name="T84" fmla="*/ 2098 w 2779"/>
                <a:gd name="T85" fmla="*/ 964 h 2041"/>
                <a:gd name="T86" fmla="*/ 1985 w 2779"/>
                <a:gd name="T87" fmla="*/ 907 h 2041"/>
                <a:gd name="T88" fmla="*/ 1815 w 2779"/>
                <a:gd name="T89" fmla="*/ 850 h 2041"/>
                <a:gd name="T90" fmla="*/ 1701 w 2779"/>
                <a:gd name="T91" fmla="*/ 964 h 2041"/>
                <a:gd name="T92" fmla="*/ 1588 w 2779"/>
                <a:gd name="T93" fmla="*/ 1021 h 2041"/>
                <a:gd name="T94" fmla="*/ 1531 w 2779"/>
                <a:gd name="T95" fmla="*/ 1077 h 2041"/>
                <a:gd name="T96" fmla="*/ 1588 w 2779"/>
                <a:gd name="T97" fmla="*/ 1191 h 2041"/>
                <a:gd name="T98" fmla="*/ 1645 w 2779"/>
                <a:gd name="T99" fmla="*/ 1361 h 2041"/>
                <a:gd name="T100" fmla="*/ 1701 w 2779"/>
                <a:gd name="T101" fmla="*/ 1588 h 2041"/>
                <a:gd name="T102" fmla="*/ 1758 w 2779"/>
                <a:gd name="T103" fmla="*/ 1701 h 2041"/>
                <a:gd name="T104" fmla="*/ 1815 w 2779"/>
                <a:gd name="T105" fmla="*/ 1758 h 2041"/>
                <a:gd name="T106" fmla="*/ 1758 w 2779"/>
                <a:gd name="T107" fmla="*/ 1814 h 2041"/>
                <a:gd name="T108" fmla="*/ 1475 w 2779"/>
                <a:gd name="T109" fmla="*/ 1871 h 2041"/>
                <a:gd name="T110" fmla="*/ 1418 w 2779"/>
                <a:gd name="T111" fmla="*/ 1928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041">
                  <a:moveTo>
                    <a:pt x="1418" y="1928"/>
                  </a:moveTo>
                  <a:lnTo>
                    <a:pt x="1418" y="1985"/>
                  </a:lnTo>
                  <a:lnTo>
                    <a:pt x="1305" y="1985"/>
                  </a:lnTo>
                  <a:lnTo>
                    <a:pt x="1305" y="2041"/>
                  </a:lnTo>
                  <a:lnTo>
                    <a:pt x="1191" y="2041"/>
                  </a:lnTo>
                  <a:lnTo>
                    <a:pt x="1191" y="1985"/>
                  </a:lnTo>
                  <a:lnTo>
                    <a:pt x="908" y="1985"/>
                  </a:lnTo>
                  <a:lnTo>
                    <a:pt x="908" y="1928"/>
                  </a:lnTo>
                  <a:lnTo>
                    <a:pt x="851" y="1928"/>
                  </a:lnTo>
                  <a:lnTo>
                    <a:pt x="85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341" y="1814"/>
                  </a:lnTo>
                  <a:lnTo>
                    <a:pt x="341" y="1758"/>
                  </a:lnTo>
                  <a:lnTo>
                    <a:pt x="284" y="1758"/>
                  </a:lnTo>
                  <a:lnTo>
                    <a:pt x="284" y="1644"/>
                  </a:lnTo>
                  <a:lnTo>
                    <a:pt x="341" y="1644"/>
                  </a:lnTo>
                  <a:lnTo>
                    <a:pt x="341" y="1588"/>
                  </a:lnTo>
                  <a:lnTo>
                    <a:pt x="397" y="1588"/>
                  </a:lnTo>
                  <a:lnTo>
                    <a:pt x="39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1078" y="283"/>
                  </a:lnTo>
                  <a:lnTo>
                    <a:pt x="1191" y="283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645" y="113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985" y="113"/>
                  </a:lnTo>
                  <a:lnTo>
                    <a:pt x="1985" y="227"/>
                  </a:lnTo>
                  <a:lnTo>
                    <a:pt x="2098" y="227"/>
                  </a:lnTo>
                  <a:lnTo>
                    <a:pt x="2098" y="624"/>
                  </a:lnTo>
                  <a:lnTo>
                    <a:pt x="2268" y="624"/>
                  </a:lnTo>
                  <a:lnTo>
                    <a:pt x="2268" y="567"/>
                  </a:lnTo>
                  <a:lnTo>
                    <a:pt x="2325" y="567"/>
                  </a:lnTo>
                  <a:lnTo>
                    <a:pt x="2325" y="510"/>
                  </a:lnTo>
                  <a:lnTo>
                    <a:pt x="2439" y="510"/>
                  </a:lnTo>
                  <a:lnTo>
                    <a:pt x="2439" y="454"/>
                  </a:lnTo>
                  <a:lnTo>
                    <a:pt x="2495" y="454"/>
                  </a:lnTo>
                  <a:lnTo>
                    <a:pt x="2495" y="510"/>
                  </a:lnTo>
                  <a:lnTo>
                    <a:pt x="2552" y="510"/>
                  </a:lnTo>
                  <a:lnTo>
                    <a:pt x="2552" y="567"/>
                  </a:lnTo>
                  <a:lnTo>
                    <a:pt x="2722" y="567"/>
                  </a:lnTo>
                  <a:lnTo>
                    <a:pt x="2722" y="794"/>
                  </a:lnTo>
                  <a:lnTo>
                    <a:pt x="2779" y="794"/>
                  </a:lnTo>
                  <a:lnTo>
                    <a:pt x="2779" y="907"/>
                  </a:lnTo>
                  <a:lnTo>
                    <a:pt x="2382" y="907"/>
                  </a:lnTo>
                  <a:lnTo>
                    <a:pt x="2382" y="964"/>
                  </a:lnTo>
                  <a:lnTo>
                    <a:pt x="2098" y="964"/>
                  </a:lnTo>
                  <a:lnTo>
                    <a:pt x="2098" y="907"/>
                  </a:lnTo>
                  <a:lnTo>
                    <a:pt x="1985" y="907"/>
                  </a:lnTo>
                  <a:lnTo>
                    <a:pt x="1985" y="850"/>
                  </a:lnTo>
                  <a:lnTo>
                    <a:pt x="1815" y="850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191"/>
                  </a:lnTo>
                  <a:lnTo>
                    <a:pt x="1588" y="1191"/>
                  </a:lnTo>
                  <a:lnTo>
                    <a:pt x="1588" y="1361"/>
                  </a:lnTo>
                  <a:lnTo>
                    <a:pt x="1645" y="1361"/>
                  </a:lnTo>
                  <a:lnTo>
                    <a:pt x="1645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758" y="1701"/>
                  </a:lnTo>
                  <a:lnTo>
                    <a:pt x="1758" y="1758"/>
                  </a:lnTo>
                  <a:lnTo>
                    <a:pt x="1815" y="1758"/>
                  </a:lnTo>
                  <a:lnTo>
                    <a:pt x="1815" y="1814"/>
                  </a:lnTo>
                  <a:lnTo>
                    <a:pt x="1758" y="1814"/>
                  </a:lnTo>
                  <a:lnTo>
                    <a:pt x="1758" y="1871"/>
                  </a:lnTo>
                  <a:lnTo>
                    <a:pt x="1475" y="1871"/>
                  </a:lnTo>
                  <a:lnTo>
                    <a:pt x="1475" y="1928"/>
                  </a:lnTo>
                  <a:lnTo>
                    <a:pt x="1418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575F61F2-997E-47E6-83D7-561DDE989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1039"/>
              <a:ext cx="794" cy="908"/>
            </a:xfrm>
            <a:custGeom>
              <a:avLst/>
              <a:gdLst>
                <a:gd name="T0" fmla="*/ 794 w 794"/>
                <a:gd name="T1" fmla="*/ 851 h 908"/>
                <a:gd name="T2" fmla="*/ 794 w 794"/>
                <a:gd name="T3" fmla="*/ 738 h 908"/>
                <a:gd name="T4" fmla="*/ 737 w 794"/>
                <a:gd name="T5" fmla="*/ 738 h 908"/>
                <a:gd name="T6" fmla="*/ 737 w 794"/>
                <a:gd name="T7" fmla="*/ 624 h 908"/>
                <a:gd name="T8" fmla="*/ 681 w 794"/>
                <a:gd name="T9" fmla="*/ 624 h 908"/>
                <a:gd name="T10" fmla="*/ 681 w 794"/>
                <a:gd name="T11" fmla="*/ 511 h 908"/>
                <a:gd name="T12" fmla="*/ 737 w 794"/>
                <a:gd name="T13" fmla="*/ 511 h 908"/>
                <a:gd name="T14" fmla="*/ 737 w 794"/>
                <a:gd name="T15" fmla="*/ 341 h 908"/>
                <a:gd name="T16" fmla="*/ 681 w 794"/>
                <a:gd name="T17" fmla="*/ 341 h 908"/>
                <a:gd name="T18" fmla="*/ 681 w 794"/>
                <a:gd name="T19" fmla="*/ 284 h 908"/>
                <a:gd name="T20" fmla="*/ 624 w 794"/>
                <a:gd name="T21" fmla="*/ 284 h 908"/>
                <a:gd name="T22" fmla="*/ 624 w 794"/>
                <a:gd name="T23" fmla="*/ 114 h 908"/>
                <a:gd name="T24" fmla="*/ 567 w 794"/>
                <a:gd name="T25" fmla="*/ 114 h 908"/>
                <a:gd name="T26" fmla="*/ 567 w 794"/>
                <a:gd name="T27" fmla="*/ 57 h 908"/>
                <a:gd name="T28" fmla="*/ 511 w 794"/>
                <a:gd name="T29" fmla="*/ 57 h 908"/>
                <a:gd name="T30" fmla="*/ 511 w 794"/>
                <a:gd name="T31" fmla="*/ 0 h 908"/>
                <a:gd name="T32" fmla="*/ 397 w 794"/>
                <a:gd name="T33" fmla="*/ 0 h 908"/>
                <a:gd name="T34" fmla="*/ 397 w 794"/>
                <a:gd name="T35" fmla="*/ 57 h 908"/>
                <a:gd name="T36" fmla="*/ 227 w 794"/>
                <a:gd name="T37" fmla="*/ 57 h 908"/>
                <a:gd name="T38" fmla="*/ 227 w 794"/>
                <a:gd name="T39" fmla="*/ 114 h 908"/>
                <a:gd name="T40" fmla="*/ 0 w 794"/>
                <a:gd name="T41" fmla="*/ 114 h 908"/>
                <a:gd name="T42" fmla="*/ 0 w 794"/>
                <a:gd name="T43" fmla="*/ 397 h 908"/>
                <a:gd name="T44" fmla="*/ 57 w 794"/>
                <a:gd name="T45" fmla="*/ 397 h 908"/>
                <a:gd name="T46" fmla="*/ 57 w 794"/>
                <a:gd name="T47" fmla="*/ 511 h 908"/>
                <a:gd name="T48" fmla="*/ 170 w 794"/>
                <a:gd name="T49" fmla="*/ 511 h 908"/>
                <a:gd name="T50" fmla="*/ 170 w 794"/>
                <a:gd name="T51" fmla="*/ 908 h 908"/>
                <a:gd name="T52" fmla="*/ 340 w 794"/>
                <a:gd name="T53" fmla="*/ 908 h 908"/>
                <a:gd name="T54" fmla="*/ 340 w 794"/>
                <a:gd name="T55" fmla="*/ 851 h 908"/>
                <a:gd name="T56" fmla="*/ 397 w 794"/>
                <a:gd name="T57" fmla="*/ 851 h 908"/>
                <a:gd name="T58" fmla="*/ 397 w 794"/>
                <a:gd name="T59" fmla="*/ 794 h 908"/>
                <a:gd name="T60" fmla="*/ 511 w 794"/>
                <a:gd name="T61" fmla="*/ 794 h 908"/>
                <a:gd name="T62" fmla="*/ 511 w 794"/>
                <a:gd name="T63" fmla="*/ 738 h 908"/>
                <a:gd name="T64" fmla="*/ 567 w 794"/>
                <a:gd name="T65" fmla="*/ 738 h 908"/>
                <a:gd name="T66" fmla="*/ 567 w 794"/>
                <a:gd name="T67" fmla="*/ 794 h 908"/>
                <a:gd name="T68" fmla="*/ 624 w 794"/>
                <a:gd name="T69" fmla="*/ 794 h 908"/>
                <a:gd name="T70" fmla="*/ 624 w 794"/>
                <a:gd name="T71" fmla="*/ 851 h 908"/>
                <a:gd name="T72" fmla="*/ 794 w 794"/>
                <a:gd name="T73" fmla="*/ 8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794" y="851"/>
                  </a:moveTo>
                  <a:lnTo>
                    <a:pt x="794" y="738"/>
                  </a:lnTo>
                  <a:lnTo>
                    <a:pt x="737" y="738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908"/>
                  </a:lnTo>
                  <a:lnTo>
                    <a:pt x="340" y="90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580D87C7-0498-4FBB-A617-09393271E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081"/>
              <a:ext cx="1474" cy="1020"/>
            </a:xfrm>
            <a:custGeom>
              <a:avLst/>
              <a:gdLst>
                <a:gd name="T0" fmla="*/ 0 w 1474"/>
                <a:gd name="T1" fmla="*/ 227 h 1020"/>
                <a:gd name="T2" fmla="*/ 0 w 1474"/>
                <a:gd name="T3" fmla="*/ 340 h 1020"/>
                <a:gd name="T4" fmla="*/ 57 w 1474"/>
                <a:gd name="T5" fmla="*/ 340 h 1020"/>
                <a:gd name="T6" fmla="*/ 57 w 1474"/>
                <a:gd name="T7" fmla="*/ 567 h 1020"/>
                <a:gd name="T8" fmla="*/ 170 w 1474"/>
                <a:gd name="T9" fmla="*/ 567 h 1020"/>
                <a:gd name="T10" fmla="*/ 170 w 1474"/>
                <a:gd name="T11" fmla="*/ 1020 h 1020"/>
                <a:gd name="T12" fmla="*/ 340 w 1474"/>
                <a:gd name="T13" fmla="*/ 1020 h 1020"/>
                <a:gd name="T14" fmla="*/ 340 w 1474"/>
                <a:gd name="T15" fmla="*/ 907 h 1020"/>
                <a:gd name="T16" fmla="*/ 397 w 1474"/>
                <a:gd name="T17" fmla="*/ 907 h 1020"/>
                <a:gd name="T18" fmla="*/ 397 w 1474"/>
                <a:gd name="T19" fmla="*/ 850 h 1020"/>
                <a:gd name="T20" fmla="*/ 624 w 1474"/>
                <a:gd name="T21" fmla="*/ 850 h 1020"/>
                <a:gd name="T22" fmla="*/ 624 w 1474"/>
                <a:gd name="T23" fmla="*/ 794 h 1020"/>
                <a:gd name="T24" fmla="*/ 680 w 1474"/>
                <a:gd name="T25" fmla="*/ 794 h 1020"/>
                <a:gd name="T26" fmla="*/ 680 w 1474"/>
                <a:gd name="T27" fmla="*/ 737 h 1020"/>
                <a:gd name="T28" fmla="*/ 794 w 1474"/>
                <a:gd name="T29" fmla="*/ 737 h 1020"/>
                <a:gd name="T30" fmla="*/ 794 w 1474"/>
                <a:gd name="T31" fmla="*/ 794 h 1020"/>
                <a:gd name="T32" fmla="*/ 1077 w 1474"/>
                <a:gd name="T33" fmla="*/ 794 h 1020"/>
                <a:gd name="T34" fmla="*/ 1077 w 1474"/>
                <a:gd name="T35" fmla="*/ 737 h 1020"/>
                <a:gd name="T36" fmla="*/ 1134 w 1474"/>
                <a:gd name="T37" fmla="*/ 737 h 1020"/>
                <a:gd name="T38" fmla="*/ 1134 w 1474"/>
                <a:gd name="T39" fmla="*/ 680 h 1020"/>
                <a:gd name="T40" fmla="*/ 1191 w 1474"/>
                <a:gd name="T41" fmla="*/ 680 h 1020"/>
                <a:gd name="T42" fmla="*/ 1191 w 1474"/>
                <a:gd name="T43" fmla="*/ 623 h 1020"/>
                <a:gd name="T44" fmla="*/ 1247 w 1474"/>
                <a:gd name="T45" fmla="*/ 623 h 1020"/>
                <a:gd name="T46" fmla="*/ 1247 w 1474"/>
                <a:gd name="T47" fmla="*/ 567 h 1020"/>
                <a:gd name="T48" fmla="*/ 1361 w 1474"/>
                <a:gd name="T49" fmla="*/ 567 h 1020"/>
                <a:gd name="T50" fmla="*/ 1361 w 1474"/>
                <a:gd name="T51" fmla="*/ 453 h 1020"/>
                <a:gd name="T52" fmla="*/ 1418 w 1474"/>
                <a:gd name="T53" fmla="*/ 453 h 1020"/>
                <a:gd name="T54" fmla="*/ 1418 w 1474"/>
                <a:gd name="T55" fmla="*/ 397 h 1020"/>
                <a:gd name="T56" fmla="*/ 1474 w 1474"/>
                <a:gd name="T57" fmla="*/ 397 h 1020"/>
                <a:gd name="T58" fmla="*/ 1474 w 1474"/>
                <a:gd name="T59" fmla="*/ 170 h 1020"/>
                <a:gd name="T60" fmla="*/ 1418 w 1474"/>
                <a:gd name="T61" fmla="*/ 170 h 1020"/>
                <a:gd name="T62" fmla="*/ 1418 w 1474"/>
                <a:gd name="T63" fmla="*/ 113 h 1020"/>
                <a:gd name="T64" fmla="*/ 1304 w 1474"/>
                <a:gd name="T65" fmla="*/ 113 h 1020"/>
                <a:gd name="T66" fmla="*/ 1304 w 1474"/>
                <a:gd name="T67" fmla="*/ 56 h 1020"/>
                <a:gd name="T68" fmla="*/ 1134 w 1474"/>
                <a:gd name="T69" fmla="*/ 56 h 1020"/>
                <a:gd name="T70" fmla="*/ 1134 w 1474"/>
                <a:gd name="T71" fmla="*/ 0 h 1020"/>
                <a:gd name="T72" fmla="*/ 907 w 1474"/>
                <a:gd name="T73" fmla="*/ 0 h 1020"/>
                <a:gd name="T74" fmla="*/ 907 w 1474"/>
                <a:gd name="T75" fmla="*/ 56 h 1020"/>
                <a:gd name="T76" fmla="*/ 737 w 1474"/>
                <a:gd name="T77" fmla="*/ 56 h 1020"/>
                <a:gd name="T78" fmla="*/ 737 w 1474"/>
                <a:gd name="T79" fmla="*/ 113 h 1020"/>
                <a:gd name="T80" fmla="*/ 454 w 1474"/>
                <a:gd name="T81" fmla="*/ 113 h 1020"/>
                <a:gd name="T82" fmla="*/ 454 w 1474"/>
                <a:gd name="T83" fmla="*/ 170 h 1020"/>
                <a:gd name="T84" fmla="*/ 397 w 1474"/>
                <a:gd name="T85" fmla="*/ 170 h 1020"/>
                <a:gd name="T86" fmla="*/ 397 w 1474"/>
                <a:gd name="T87" fmla="*/ 227 h 1020"/>
                <a:gd name="T88" fmla="*/ 284 w 1474"/>
                <a:gd name="T89" fmla="*/ 227 h 1020"/>
                <a:gd name="T90" fmla="*/ 284 w 1474"/>
                <a:gd name="T91" fmla="*/ 283 h 1020"/>
                <a:gd name="T92" fmla="*/ 170 w 1474"/>
                <a:gd name="T93" fmla="*/ 283 h 1020"/>
                <a:gd name="T94" fmla="*/ 170 w 1474"/>
                <a:gd name="T95" fmla="*/ 227 h 1020"/>
                <a:gd name="T96" fmla="*/ 0 w 1474"/>
                <a:gd name="T97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4" h="1020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1077" y="79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1" y="680"/>
                  </a:lnTo>
                  <a:lnTo>
                    <a:pt x="1191" y="623"/>
                  </a:lnTo>
                  <a:lnTo>
                    <a:pt x="1247" y="623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134" y="56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58FF1EBA-7BEE-4A81-BB34-0250DC541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173"/>
              <a:ext cx="1248" cy="964"/>
            </a:xfrm>
            <a:custGeom>
              <a:avLst/>
              <a:gdLst>
                <a:gd name="T0" fmla="*/ 1248 w 1248"/>
                <a:gd name="T1" fmla="*/ 57 h 964"/>
                <a:gd name="T2" fmla="*/ 851 w 1248"/>
                <a:gd name="T3" fmla="*/ 57 h 964"/>
                <a:gd name="T4" fmla="*/ 851 w 1248"/>
                <a:gd name="T5" fmla="*/ 114 h 964"/>
                <a:gd name="T6" fmla="*/ 567 w 1248"/>
                <a:gd name="T7" fmla="*/ 114 h 964"/>
                <a:gd name="T8" fmla="*/ 567 w 1248"/>
                <a:gd name="T9" fmla="*/ 57 h 964"/>
                <a:gd name="T10" fmla="*/ 454 w 1248"/>
                <a:gd name="T11" fmla="*/ 57 h 964"/>
                <a:gd name="T12" fmla="*/ 454 w 1248"/>
                <a:gd name="T13" fmla="*/ 0 h 964"/>
                <a:gd name="T14" fmla="*/ 284 w 1248"/>
                <a:gd name="T15" fmla="*/ 0 h 964"/>
                <a:gd name="T16" fmla="*/ 284 w 1248"/>
                <a:gd name="T17" fmla="*/ 114 h 964"/>
                <a:gd name="T18" fmla="*/ 170 w 1248"/>
                <a:gd name="T19" fmla="*/ 114 h 964"/>
                <a:gd name="T20" fmla="*/ 170 w 1248"/>
                <a:gd name="T21" fmla="*/ 171 h 964"/>
                <a:gd name="T22" fmla="*/ 57 w 1248"/>
                <a:gd name="T23" fmla="*/ 171 h 964"/>
                <a:gd name="T24" fmla="*/ 57 w 1248"/>
                <a:gd name="T25" fmla="*/ 227 h 964"/>
                <a:gd name="T26" fmla="*/ 0 w 1248"/>
                <a:gd name="T27" fmla="*/ 227 h 964"/>
                <a:gd name="T28" fmla="*/ 0 w 1248"/>
                <a:gd name="T29" fmla="*/ 341 h 964"/>
                <a:gd name="T30" fmla="*/ 57 w 1248"/>
                <a:gd name="T31" fmla="*/ 341 h 964"/>
                <a:gd name="T32" fmla="*/ 57 w 1248"/>
                <a:gd name="T33" fmla="*/ 511 h 964"/>
                <a:gd name="T34" fmla="*/ 114 w 1248"/>
                <a:gd name="T35" fmla="*/ 511 h 964"/>
                <a:gd name="T36" fmla="*/ 114 w 1248"/>
                <a:gd name="T37" fmla="*/ 738 h 964"/>
                <a:gd name="T38" fmla="*/ 170 w 1248"/>
                <a:gd name="T39" fmla="*/ 738 h 964"/>
                <a:gd name="T40" fmla="*/ 170 w 1248"/>
                <a:gd name="T41" fmla="*/ 851 h 964"/>
                <a:gd name="T42" fmla="*/ 227 w 1248"/>
                <a:gd name="T43" fmla="*/ 851 h 964"/>
                <a:gd name="T44" fmla="*/ 227 w 1248"/>
                <a:gd name="T45" fmla="*/ 908 h 964"/>
                <a:gd name="T46" fmla="*/ 284 w 1248"/>
                <a:gd name="T47" fmla="*/ 908 h 964"/>
                <a:gd name="T48" fmla="*/ 284 w 1248"/>
                <a:gd name="T49" fmla="*/ 964 h 964"/>
                <a:gd name="T50" fmla="*/ 397 w 1248"/>
                <a:gd name="T51" fmla="*/ 964 h 964"/>
                <a:gd name="T52" fmla="*/ 397 w 1248"/>
                <a:gd name="T53" fmla="*/ 908 h 964"/>
                <a:gd name="T54" fmla="*/ 624 w 1248"/>
                <a:gd name="T55" fmla="*/ 908 h 964"/>
                <a:gd name="T56" fmla="*/ 624 w 1248"/>
                <a:gd name="T57" fmla="*/ 964 h 964"/>
                <a:gd name="T58" fmla="*/ 737 w 1248"/>
                <a:gd name="T59" fmla="*/ 964 h 964"/>
                <a:gd name="T60" fmla="*/ 737 w 1248"/>
                <a:gd name="T61" fmla="*/ 851 h 964"/>
                <a:gd name="T62" fmla="*/ 794 w 1248"/>
                <a:gd name="T63" fmla="*/ 851 h 964"/>
                <a:gd name="T64" fmla="*/ 794 w 1248"/>
                <a:gd name="T65" fmla="*/ 681 h 964"/>
                <a:gd name="T66" fmla="*/ 908 w 1248"/>
                <a:gd name="T67" fmla="*/ 681 h 964"/>
                <a:gd name="T68" fmla="*/ 908 w 1248"/>
                <a:gd name="T69" fmla="*/ 624 h 964"/>
                <a:gd name="T70" fmla="*/ 964 w 1248"/>
                <a:gd name="T71" fmla="*/ 624 h 964"/>
                <a:gd name="T72" fmla="*/ 964 w 1248"/>
                <a:gd name="T73" fmla="*/ 454 h 964"/>
                <a:gd name="T74" fmla="*/ 1021 w 1248"/>
                <a:gd name="T75" fmla="*/ 454 h 964"/>
                <a:gd name="T76" fmla="*/ 1021 w 1248"/>
                <a:gd name="T77" fmla="*/ 397 h 964"/>
                <a:gd name="T78" fmla="*/ 1134 w 1248"/>
                <a:gd name="T79" fmla="*/ 397 h 964"/>
                <a:gd name="T80" fmla="*/ 1134 w 1248"/>
                <a:gd name="T81" fmla="*/ 341 h 964"/>
                <a:gd name="T82" fmla="*/ 1191 w 1248"/>
                <a:gd name="T83" fmla="*/ 341 h 964"/>
                <a:gd name="T84" fmla="*/ 1191 w 1248"/>
                <a:gd name="T85" fmla="*/ 284 h 964"/>
                <a:gd name="T86" fmla="*/ 1248 w 1248"/>
                <a:gd name="T87" fmla="*/ 284 h 964"/>
                <a:gd name="T88" fmla="*/ 1248 w 1248"/>
                <a:gd name="T8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964">
                  <a:moveTo>
                    <a:pt x="1248" y="57"/>
                  </a:moveTo>
                  <a:lnTo>
                    <a:pt x="851" y="57"/>
                  </a:lnTo>
                  <a:lnTo>
                    <a:pt x="85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7C340BC6-72D1-49EA-BC12-06F2956C5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230"/>
              <a:ext cx="908" cy="1418"/>
            </a:xfrm>
            <a:custGeom>
              <a:avLst/>
              <a:gdLst>
                <a:gd name="T0" fmla="*/ 171 w 908"/>
                <a:gd name="T1" fmla="*/ 1304 h 1418"/>
                <a:gd name="T2" fmla="*/ 171 w 908"/>
                <a:gd name="T3" fmla="*/ 1248 h 1418"/>
                <a:gd name="T4" fmla="*/ 227 w 908"/>
                <a:gd name="T5" fmla="*/ 1248 h 1418"/>
                <a:gd name="T6" fmla="*/ 227 w 908"/>
                <a:gd name="T7" fmla="*/ 1021 h 1418"/>
                <a:gd name="T8" fmla="*/ 171 w 908"/>
                <a:gd name="T9" fmla="*/ 1021 h 1418"/>
                <a:gd name="T10" fmla="*/ 171 w 908"/>
                <a:gd name="T11" fmla="*/ 964 h 1418"/>
                <a:gd name="T12" fmla="*/ 57 w 908"/>
                <a:gd name="T13" fmla="*/ 964 h 1418"/>
                <a:gd name="T14" fmla="*/ 57 w 908"/>
                <a:gd name="T15" fmla="*/ 907 h 1418"/>
                <a:gd name="T16" fmla="*/ 0 w 908"/>
                <a:gd name="T17" fmla="*/ 907 h 1418"/>
                <a:gd name="T18" fmla="*/ 0 w 908"/>
                <a:gd name="T19" fmla="*/ 794 h 1418"/>
                <a:gd name="T20" fmla="*/ 57 w 908"/>
                <a:gd name="T21" fmla="*/ 794 h 1418"/>
                <a:gd name="T22" fmla="*/ 57 w 908"/>
                <a:gd name="T23" fmla="*/ 624 h 1418"/>
                <a:gd name="T24" fmla="*/ 171 w 908"/>
                <a:gd name="T25" fmla="*/ 624 h 1418"/>
                <a:gd name="T26" fmla="*/ 171 w 908"/>
                <a:gd name="T27" fmla="*/ 567 h 1418"/>
                <a:gd name="T28" fmla="*/ 227 w 908"/>
                <a:gd name="T29" fmla="*/ 567 h 1418"/>
                <a:gd name="T30" fmla="*/ 227 w 908"/>
                <a:gd name="T31" fmla="*/ 397 h 1418"/>
                <a:gd name="T32" fmla="*/ 284 w 908"/>
                <a:gd name="T33" fmla="*/ 397 h 1418"/>
                <a:gd name="T34" fmla="*/ 284 w 908"/>
                <a:gd name="T35" fmla="*/ 340 h 1418"/>
                <a:gd name="T36" fmla="*/ 397 w 908"/>
                <a:gd name="T37" fmla="*/ 340 h 1418"/>
                <a:gd name="T38" fmla="*/ 397 w 908"/>
                <a:gd name="T39" fmla="*/ 284 h 1418"/>
                <a:gd name="T40" fmla="*/ 454 w 908"/>
                <a:gd name="T41" fmla="*/ 284 h 1418"/>
                <a:gd name="T42" fmla="*/ 454 w 908"/>
                <a:gd name="T43" fmla="*/ 227 h 1418"/>
                <a:gd name="T44" fmla="*/ 511 w 908"/>
                <a:gd name="T45" fmla="*/ 227 h 1418"/>
                <a:gd name="T46" fmla="*/ 511 w 908"/>
                <a:gd name="T47" fmla="*/ 0 h 1418"/>
                <a:gd name="T48" fmla="*/ 624 w 908"/>
                <a:gd name="T49" fmla="*/ 0 h 1418"/>
                <a:gd name="T50" fmla="*/ 624 w 908"/>
                <a:gd name="T51" fmla="*/ 57 h 1418"/>
                <a:gd name="T52" fmla="*/ 681 w 908"/>
                <a:gd name="T53" fmla="*/ 57 h 1418"/>
                <a:gd name="T54" fmla="*/ 738 w 908"/>
                <a:gd name="T55" fmla="*/ 57 h 1418"/>
                <a:gd name="T56" fmla="*/ 738 w 908"/>
                <a:gd name="T57" fmla="*/ 170 h 1418"/>
                <a:gd name="T58" fmla="*/ 681 w 908"/>
                <a:gd name="T59" fmla="*/ 170 h 1418"/>
                <a:gd name="T60" fmla="*/ 681 w 908"/>
                <a:gd name="T61" fmla="*/ 397 h 1418"/>
                <a:gd name="T62" fmla="*/ 738 w 908"/>
                <a:gd name="T63" fmla="*/ 397 h 1418"/>
                <a:gd name="T64" fmla="*/ 738 w 908"/>
                <a:gd name="T65" fmla="*/ 454 h 1418"/>
                <a:gd name="T66" fmla="*/ 794 w 908"/>
                <a:gd name="T67" fmla="*/ 454 h 1418"/>
                <a:gd name="T68" fmla="*/ 794 w 908"/>
                <a:gd name="T69" fmla="*/ 510 h 1418"/>
                <a:gd name="T70" fmla="*/ 908 w 908"/>
                <a:gd name="T71" fmla="*/ 510 h 1418"/>
                <a:gd name="T72" fmla="*/ 908 w 908"/>
                <a:gd name="T73" fmla="*/ 737 h 1418"/>
                <a:gd name="T74" fmla="*/ 851 w 908"/>
                <a:gd name="T75" fmla="*/ 737 h 1418"/>
                <a:gd name="T76" fmla="*/ 851 w 908"/>
                <a:gd name="T77" fmla="*/ 851 h 1418"/>
                <a:gd name="T78" fmla="*/ 908 w 908"/>
                <a:gd name="T79" fmla="*/ 851 h 1418"/>
                <a:gd name="T80" fmla="*/ 908 w 908"/>
                <a:gd name="T81" fmla="*/ 1134 h 1418"/>
                <a:gd name="T82" fmla="*/ 851 w 908"/>
                <a:gd name="T83" fmla="*/ 1134 h 1418"/>
                <a:gd name="T84" fmla="*/ 851 w 908"/>
                <a:gd name="T85" fmla="*/ 1191 h 1418"/>
                <a:gd name="T86" fmla="*/ 794 w 908"/>
                <a:gd name="T87" fmla="*/ 1191 h 1418"/>
                <a:gd name="T88" fmla="*/ 794 w 908"/>
                <a:gd name="T89" fmla="*/ 1248 h 1418"/>
                <a:gd name="T90" fmla="*/ 738 w 908"/>
                <a:gd name="T91" fmla="*/ 1248 h 1418"/>
                <a:gd name="T92" fmla="*/ 738 w 908"/>
                <a:gd name="T93" fmla="*/ 1304 h 1418"/>
                <a:gd name="T94" fmla="*/ 624 w 908"/>
                <a:gd name="T95" fmla="*/ 1304 h 1418"/>
                <a:gd name="T96" fmla="*/ 624 w 908"/>
                <a:gd name="T97" fmla="*/ 1361 h 1418"/>
                <a:gd name="T98" fmla="*/ 567 w 908"/>
                <a:gd name="T99" fmla="*/ 1361 h 1418"/>
                <a:gd name="T100" fmla="*/ 567 w 908"/>
                <a:gd name="T101" fmla="*/ 1418 h 1418"/>
                <a:gd name="T102" fmla="*/ 397 w 908"/>
                <a:gd name="T103" fmla="*/ 1418 h 1418"/>
                <a:gd name="T104" fmla="*/ 397 w 908"/>
                <a:gd name="T105" fmla="*/ 1361 h 1418"/>
                <a:gd name="T106" fmla="*/ 284 w 908"/>
                <a:gd name="T107" fmla="*/ 1361 h 1418"/>
                <a:gd name="T108" fmla="*/ 284 w 908"/>
                <a:gd name="T109" fmla="*/ 1304 h 1418"/>
                <a:gd name="T110" fmla="*/ 171 w 908"/>
                <a:gd name="T111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1418">
                  <a:moveTo>
                    <a:pt x="171" y="1304"/>
                  </a:moveTo>
                  <a:lnTo>
                    <a:pt x="171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8" y="51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851"/>
                  </a:lnTo>
                  <a:lnTo>
                    <a:pt x="908" y="851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8" y="1248"/>
                  </a:lnTo>
                  <a:lnTo>
                    <a:pt x="738" y="1304"/>
                  </a:lnTo>
                  <a:lnTo>
                    <a:pt x="624" y="1304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71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CCCFD8AE-3F89-4C1C-8E3F-18834C490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21"/>
              <a:ext cx="1588" cy="1417"/>
            </a:xfrm>
            <a:custGeom>
              <a:avLst/>
              <a:gdLst>
                <a:gd name="T0" fmla="*/ 1361 w 1588"/>
                <a:gd name="T1" fmla="*/ 567 h 1417"/>
                <a:gd name="T2" fmla="*/ 1191 w 1588"/>
                <a:gd name="T3" fmla="*/ 680 h 1417"/>
                <a:gd name="T4" fmla="*/ 1134 w 1588"/>
                <a:gd name="T5" fmla="*/ 624 h 1417"/>
                <a:gd name="T6" fmla="*/ 1021 w 1588"/>
                <a:gd name="T7" fmla="*/ 567 h 1417"/>
                <a:gd name="T8" fmla="*/ 964 w 1588"/>
                <a:gd name="T9" fmla="*/ 510 h 1417"/>
                <a:gd name="T10" fmla="*/ 1021 w 1588"/>
                <a:gd name="T11" fmla="*/ 340 h 1417"/>
                <a:gd name="T12" fmla="*/ 1134 w 1588"/>
                <a:gd name="T13" fmla="*/ 397 h 1417"/>
                <a:gd name="T14" fmla="*/ 1248 w 1588"/>
                <a:gd name="T15" fmla="*/ 340 h 1417"/>
                <a:gd name="T16" fmla="*/ 1134 w 1588"/>
                <a:gd name="T17" fmla="*/ 170 h 1417"/>
                <a:gd name="T18" fmla="*/ 681 w 1588"/>
                <a:gd name="T19" fmla="*/ 0 h 1417"/>
                <a:gd name="T20" fmla="*/ 511 w 1588"/>
                <a:gd name="T21" fmla="*/ 57 h 1417"/>
                <a:gd name="T22" fmla="*/ 341 w 1588"/>
                <a:gd name="T23" fmla="*/ 113 h 1417"/>
                <a:gd name="T24" fmla="*/ 227 w 1588"/>
                <a:gd name="T25" fmla="*/ 170 h 1417"/>
                <a:gd name="T26" fmla="*/ 114 w 1588"/>
                <a:gd name="T27" fmla="*/ 227 h 1417"/>
                <a:gd name="T28" fmla="*/ 170 w 1588"/>
                <a:gd name="T29" fmla="*/ 454 h 1417"/>
                <a:gd name="T30" fmla="*/ 284 w 1588"/>
                <a:gd name="T31" fmla="*/ 397 h 1417"/>
                <a:gd name="T32" fmla="*/ 341 w 1588"/>
                <a:gd name="T33" fmla="*/ 567 h 1417"/>
                <a:gd name="T34" fmla="*/ 284 w 1588"/>
                <a:gd name="T35" fmla="*/ 680 h 1417"/>
                <a:gd name="T36" fmla="*/ 170 w 1588"/>
                <a:gd name="T37" fmla="*/ 737 h 1417"/>
                <a:gd name="T38" fmla="*/ 114 w 1588"/>
                <a:gd name="T39" fmla="*/ 794 h 1417"/>
                <a:gd name="T40" fmla="*/ 57 w 1588"/>
                <a:gd name="T41" fmla="*/ 964 h 1417"/>
                <a:gd name="T42" fmla="*/ 0 w 1588"/>
                <a:gd name="T43" fmla="*/ 1191 h 1417"/>
                <a:gd name="T44" fmla="*/ 114 w 1588"/>
                <a:gd name="T45" fmla="*/ 1361 h 1417"/>
                <a:gd name="T46" fmla="*/ 227 w 1588"/>
                <a:gd name="T47" fmla="*/ 1304 h 1417"/>
                <a:gd name="T48" fmla="*/ 397 w 1588"/>
                <a:gd name="T49" fmla="*/ 1361 h 1417"/>
                <a:gd name="T50" fmla="*/ 624 w 1588"/>
                <a:gd name="T51" fmla="*/ 1304 h 1417"/>
                <a:gd name="T52" fmla="*/ 681 w 1588"/>
                <a:gd name="T53" fmla="*/ 1247 h 1417"/>
                <a:gd name="T54" fmla="*/ 737 w 1588"/>
                <a:gd name="T55" fmla="*/ 1304 h 1417"/>
                <a:gd name="T56" fmla="*/ 794 w 1588"/>
                <a:gd name="T57" fmla="*/ 1417 h 1417"/>
                <a:gd name="T58" fmla="*/ 964 w 1588"/>
                <a:gd name="T59" fmla="*/ 1361 h 1417"/>
                <a:gd name="T60" fmla="*/ 908 w 1588"/>
                <a:gd name="T61" fmla="*/ 1247 h 1417"/>
                <a:gd name="T62" fmla="*/ 1021 w 1588"/>
                <a:gd name="T63" fmla="*/ 1134 h 1417"/>
                <a:gd name="T64" fmla="*/ 1134 w 1588"/>
                <a:gd name="T65" fmla="*/ 1191 h 1417"/>
                <a:gd name="T66" fmla="*/ 1134 w 1588"/>
                <a:gd name="T67" fmla="*/ 1077 h 1417"/>
                <a:gd name="T68" fmla="*/ 1248 w 1588"/>
                <a:gd name="T69" fmla="*/ 1134 h 1417"/>
                <a:gd name="T70" fmla="*/ 1304 w 1588"/>
                <a:gd name="T71" fmla="*/ 1077 h 1417"/>
                <a:gd name="T72" fmla="*/ 1361 w 1588"/>
                <a:gd name="T73" fmla="*/ 1021 h 1417"/>
                <a:gd name="T74" fmla="*/ 1588 w 1588"/>
                <a:gd name="T75" fmla="*/ 794 h 1417"/>
                <a:gd name="T76" fmla="*/ 1531 w 1588"/>
                <a:gd name="T77" fmla="*/ 56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417">
                  <a:moveTo>
                    <a:pt x="1531" y="567"/>
                  </a:moveTo>
                  <a:lnTo>
                    <a:pt x="1361" y="567"/>
                  </a:lnTo>
                  <a:lnTo>
                    <a:pt x="1361" y="680"/>
                  </a:lnTo>
                  <a:lnTo>
                    <a:pt x="1191" y="680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8" y="1077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CF17A411-B480-4C49-A930-428D13EDC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3364"/>
              <a:ext cx="1248" cy="737"/>
            </a:xfrm>
            <a:custGeom>
              <a:avLst/>
              <a:gdLst>
                <a:gd name="T0" fmla="*/ 1191 w 1248"/>
                <a:gd name="T1" fmla="*/ 227 h 737"/>
                <a:gd name="T2" fmla="*/ 907 w 1248"/>
                <a:gd name="T3" fmla="*/ 227 h 737"/>
                <a:gd name="T4" fmla="*/ 907 w 1248"/>
                <a:gd name="T5" fmla="*/ 114 h 737"/>
                <a:gd name="T6" fmla="*/ 851 w 1248"/>
                <a:gd name="T7" fmla="*/ 114 h 737"/>
                <a:gd name="T8" fmla="*/ 851 w 1248"/>
                <a:gd name="T9" fmla="*/ 57 h 737"/>
                <a:gd name="T10" fmla="*/ 794 w 1248"/>
                <a:gd name="T11" fmla="*/ 57 h 737"/>
                <a:gd name="T12" fmla="*/ 794 w 1248"/>
                <a:gd name="T13" fmla="*/ 0 h 737"/>
                <a:gd name="T14" fmla="*/ 737 w 1248"/>
                <a:gd name="T15" fmla="*/ 0 h 737"/>
                <a:gd name="T16" fmla="*/ 737 w 1248"/>
                <a:gd name="T17" fmla="*/ 57 h 737"/>
                <a:gd name="T18" fmla="*/ 624 w 1248"/>
                <a:gd name="T19" fmla="*/ 57 h 737"/>
                <a:gd name="T20" fmla="*/ 624 w 1248"/>
                <a:gd name="T21" fmla="*/ 114 h 737"/>
                <a:gd name="T22" fmla="*/ 567 w 1248"/>
                <a:gd name="T23" fmla="*/ 114 h 737"/>
                <a:gd name="T24" fmla="*/ 567 w 1248"/>
                <a:gd name="T25" fmla="*/ 227 h 737"/>
                <a:gd name="T26" fmla="*/ 397 w 1248"/>
                <a:gd name="T27" fmla="*/ 227 h 737"/>
                <a:gd name="T28" fmla="*/ 397 w 1248"/>
                <a:gd name="T29" fmla="*/ 114 h 737"/>
                <a:gd name="T30" fmla="*/ 340 w 1248"/>
                <a:gd name="T31" fmla="*/ 114 h 737"/>
                <a:gd name="T32" fmla="*/ 340 w 1248"/>
                <a:gd name="T33" fmla="*/ 57 h 737"/>
                <a:gd name="T34" fmla="*/ 284 w 1248"/>
                <a:gd name="T35" fmla="*/ 57 h 737"/>
                <a:gd name="T36" fmla="*/ 284 w 1248"/>
                <a:gd name="T37" fmla="*/ 397 h 737"/>
                <a:gd name="T38" fmla="*/ 170 w 1248"/>
                <a:gd name="T39" fmla="*/ 397 h 737"/>
                <a:gd name="T40" fmla="*/ 170 w 1248"/>
                <a:gd name="T41" fmla="*/ 454 h 737"/>
                <a:gd name="T42" fmla="*/ 57 w 1248"/>
                <a:gd name="T43" fmla="*/ 454 h 737"/>
                <a:gd name="T44" fmla="*/ 57 w 1248"/>
                <a:gd name="T45" fmla="*/ 397 h 737"/>
                <a:gd name="T46" fmla="*/ 0 w 1248"/>
                <a:gd name="T47" fmla="*/ 397 h 737"/>
                <a:gd name="T48" fmla="*/ 0 w 1248"/>
                <a:gd name="T49" fmla="*/ 567 h 737"/>
                <a:gd name="T50" fmla="*/ 57 w 1248"/>
                <a:gd name="T51" fmla="*/ 567 h 737"/>
                <a:gd name="T52" fmla="*/ 57 w 1248"/>
                <a:gd name="T53" fmla="*/ 624 h 737"/>
                <a:gd name="T54" fmla="*/ 170 w 1248"/>
                <a:gd name="T55" fmla="*/ 624 h 737"/>
                <a:gd name="T56" fmla="*/ 170 w 1248"/>
                <a:gd name="T57" fmla="*/ 681 h 737"/>
                <a:gd name="T58" fmla="*/ 227 w 1248"/>
                <a:gd name="T59" fmla="*/ 681 h 737"/>
                <a:gd name="T60" fmla="*/ 227 w 1248"/>
                <a:gd name="T61" fmla="*/ 737 h 737"/>
                <a:gd name="T62" fmla="*/ 397 w 1248"/>
                <a:gd name="T63" fmla="*/ 737 h 737"/>
                <a:gd name="T64" fmla="*/ 397 w 1248"/>
                <a:gd name="T65" fmla="*/ 624 h 737"/>
                <a:gd name="T66" fmla="*/ 737 w 1248"/>
                <a:gd name="T67" fmla="*/ 624 h 737"/>
                <a:gd name="T68" fmla="*/ 737 w 1248"/>
                <a:gd name="T69" fmla="*/ 681 h 737"/>
                <a:gd name="T70" fmla="*/ 907 w 1248"/>
                <a:gd name="T71" fmla="*/ 681 h 737"/>
                <a:gd name="T72" fmla="*/ 907 w 1248"/>
                <a:gd name="T73" fmla="*/ 624 h 737"/>
                <a:gd name="T74" fmla="*/ 1021 w 1248"/>
                <a:gd name="T75" fmla="*/ 624 h 737"/>
                <a:gd name="T76" fmla="*/ 1021 w 1248"/>
                <a:gd name="T77" fmla="*/ 567 h 737"/>
                <a:gd name="T78" fmla="*/ 1191 w 1248"/>
                <a:gd name="T79" fmla="*/ 567 h 737"/>
                <a:gd name="T80" fmla="*/ 1191 w 1248"/>
                <a:gd name="T81" fmla="*/ 624 h 737"/>
                <a:gd name="T82" fmla="*/ 1248 w 1248"/>
                <a:gd name="T83" fmla="*/ 624 h 737"/>
                <a:gd name="T84" fmla="*/ 1248 w 1248"/>
                <a:gd name="T85" fmla="*/ 397 h 737"/>
                <a:gd name="T86" fmla="*/ 1191 w 1248"/>
                <a:gd name="T87" fmla="*/ 397 h 737"/>
                <a:gd name="T88" fmla="*/ 1191 w 1248"/>
                <a:gd name="T8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737">
                  <a:moveTo>
                    <a:pt x="1191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C090E8D9-E9FC-4AD5-899E-7C8D28B1B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2060"/>
              <a:ext cx="114" cy="227"/>
            </a:xfrm>
            <a:custGeom>
              <a:avLst/>
              <a:gdLst>
                <a:gd name="T0" fmla="*/ 114 w 114"/>
                <a:gd name="T1" fmla="*/ 57 h 227"/>
                <a:gd name="T2" fmla="*/ 114 w 114"/>
                <a:gd name="T3" fmla="*/ 170 h 227"/>
                <a:gd name="T4" fmla="*/ 57 w 114"/>
                <a:gd name="T5" fmla="*/ 170 h 227"/>
                <a:gd name="T6" fmla="*/ 57 w 114"/>
                <a:gd name="T7" fmla="*/ 227 h 227"/>
                <a:gd name="T8" fmla="*/ 0 w 114"/>
                <a:gd name="T9" fmla="*/ 227 h 227"/>
                <a:gd name="T10" fmla="*/ 0 w 114"/>
                <a:gd name="T11" fmla="*/ 0 h 227"/>
                <a:gd name="T12" fmla="*/ 57 w 114"/>
                <a:gd name="T13" fmla="*/ 0 h 227"/>
                <a:gd name="T14" fmla="*/ 57 w 114"/>
                <a:gd name="T15" fmla="*/ 57 h 227"/>
                <a:gd name="T16" fmla="*/ 114 w 11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7">
                  <a:moveTo>
                    <a:pt x="114" y="57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B295B8FC-13C9-4AD7-BA05-28B312F11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340 w 453"/>
                <a:gd name="T1" fmla="*/ 454 h 454"/>
                <a:gd name="T2" fmla="*/ 113 w 453"/>
                <a:gd name="T3" fmla="*/ 454 h 454"/>
                <a:gd name="T4" fmla="*/ 113 w 453"/>
                <a:gd name="T5" fmla="*/ 341 h 454"/>
                <a:gd name="T6" fmla="*/ 56 w 453"/>
                <a:gd name="T7" fmla="*/ 341 h 454"/>
                <a:gd name="T8" fmla="*/ 56 w 453"/>
                <a:gd name="T9" fmla="*/ 227 h 454"/>
                <a:gd name="T10" fmla="*/ 0 w 453"/>
                <a:gd name="T11" fmla="*/ 227 h 454"/>
                <a:gd name="T12" fmla="*/ 0 w 453"/>
                <a:gd name="T13" fmla="*/ 114 h 454"/>
                <a:gd name="T14" fmla="*/ 113 w 453"/>
                <a:gd name="T15" fmla="*/ 114 h 454"/>
                <a:gd name="T16" fmla="*/ 113 w 453"/>
                <a:gd name="T17" fmla="*/ 57 h 454"/>
                <a:gd name="T18" fmla="*/ 170 w 453"/>
                <a:gd name="T19" fmla="*/ 57 h 454"/>
                <a:gd name="T20" fmla="*/ 170 w 453"/>
                <a:gd name="T21" fmla="*/ 0 h 454"/>
                <a:gd name="T22" fmla="*/ 453 w 453"/>
                <a:gd name="T23" fmla="*/ 0 h 454"/>
                <a:gd name="T24" fmla="*/ 453 w 453"/>
                <a:gd name="T25" fmla="*/ 114 h 454"/>
                <a:gd name="T26" fmla="*/ 396 w 453"/>
                <a:gd name="T27" fmla="*/ 114 h 454"/>
                <a:gd name="T28" fmla="*/ 396 w 453"/>
                <a:gd name="T29" fmla="*/ 284 h 454"/>
                <a:gd name="T30" fmla="*/ 453 w 453"/>
                <a:gd name="T31" fmla="*/ 284 h 454"/>
                <a:gd name="T32" fmla="*/ 453 w 453"/>
                <a:gd name="T33" fmla="*/ 341 h 454"/>
                <a:gd name="T34" fmla="*/ 396 w 453"/>
                <a:gd name="T35" fmla="*/ 341 h 454"/>
                <a:gd name="T36" fmla="*/ 396 w 453"/>
                <a:gd name="T37" fmla="*/ 397 h 454"/>
                <a:gd name="T38" fmla="*/ 340 w 453"/>
                <a:gd name="T39" fmla="*/ 397 h 454"/>
                <a:gd name="T40" fmla="*/ 340 w 453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96" y="341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877A770A-53A5-412E-8EE4-D59C5404D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37" cy="1021"/>
            </a:xfrm>
            <a:custGeom>
              <a:avLst/>
              <a:gdLst>
                <a:gd name="T0" fmla="*/ 0 w 737"/>
                <a:gd name="T1" fmla="*/ 114 h 1021"/>
                <a:gd name="T2" fmla="*/ 0 w 737"/>
                <a:gd name="T3" fmla="*/ 567 h 1021"/>
                <a:gd name="T4" fmla="*/ 56 w 737"/>
                <a:gd name="T5" fmla="*/ 567 h 1021"/>
                <a:gd name="T6" fmla="*/ 56 w 737"/>
                <a:gd name="T7" fmla="*/ 851 h 1021"/>
                <a:gd name="T8" fmla="*/ 226 w 737"/>
                <a:gd name="T9" fmla="*/ 851 h 1021"/>
                <a:gd name="T10" fmla="*/ 226 w 737"/>
                <a:gd name="T11" fmla="*/ 1021 h 1021"/>
                <a:gd name="T12" fmla="*/ 340 w 737"/>
                <a:gd name="T13" fmla="*/ 1021 h 1021"/>
                <a:gd name="T14" fmla="*/ 340 w 737"/>
                <a:gd name="T15" fmla="*/ 851 h 1021"/>
                <a:gd name="T16" fmla="*/ 453 w 737"/>
                <a:gd name="T17" fmla="*/ 851 h 1021"/>
                <a:gd name="T18" fmla="*/ 453 w 737"/>
                <a:gd name="T19" fmla="*/ 794 h 1021"/>
                <a:gd name="T20" fmla="*/ 510 w 737"/>
                <a:gd name="T21" fmla="*/ 794 h 1021"/>
                <a:gd name="T22" fmla="*/ 510 w 737"/>
                <a:gd name="T23" fmla="*/ 454 h 1021"/>
                <a:gd name="T24" fmla="*/ 680 w 737"/>
                <a:gd name="T25" fmla="*/ 454 h 1021"/>
                <a:gd name="T26" fmla="*/ 680 w 737"/>
                <a:gd name="T27" fmla="*/ 341 h 1021"/>
                <a:gd name="T28" fmla="*/ 737 w 737"/>
                <a:gd name="T29" fmla="*/ 341 h 1021"/>
                <a:gd name="T30" fmla="*/ 737 w 737"/>
                <a:gd name="T31" fmla="*/ 227 h 1021"/>
                <a:gd name="T32" fmla="*/ 623 w 737"/>
                <a:gd name="T33" fmla="*/ 227 h 1021"/>
                <a:gd name="T34" fmla="*/ 623 w 737"/>
                <a:gd name="T35" fmla="*/ 114 h 1021"/>
                <a:gd name="T36" fmla="*/ 453 w 737"/>
                <a:gd name="T37" fmla="*/ 114 h 1021"/>
                <a:gd name="T38" fmla="*/ 453 w 737"/>
                <a:gd name="T39" fmla="*/ 57 h 1021"/>
                <a:gd name="T40" fmla="*/ 396 w 737"/>
                <a:gd name="T41" fmla="*/ 57 h 1021"/>
                <a:gd name="T42" fmla="*/ 396 w 737"/>
                <a:gd name="T43" fmla="*/ 0 h 1021"/>
                <a:gd name="T44" fmla="*/ 226 w 737"/>
                <a:gd name="T45" fmla="*/ 0 h 1021"/>
                <a:gd name="T46" fmla="*/ 226 w 737"/>
                <a:gd name="T47" fmla="*/ 57 h 1021"/>
                <a:gd name="T48" fmla="*/ 113 w 737"/>
                <a:gd name="T49" fmla="*/ 57 h 1021"/>
                <a:gd name="T50" fmla="*/ 113 w 737"/>
                <a:gd name="T51" fmla="*/ 114 h 1021"/>
                <a:gd name="T52" fmla="*/ 0 w 737"/>
                <a:gd name="T5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1021">
                  <a:moveTo>
                    <a:pt x="0" y="114"/>
                  </a:moveTo>
                  <a:lnTo>
                    <a:pt x="0" y="567"/>
                  </a:lnTo>
                  <a:lnTo>
                    <a:pt x="56" y="567"/>
                  </a:lnTo>
                  <a:lnTo>
                    <a:pt x="56" y="851"/>
                  </a:lnTo>
                  <a:lnTo>
                    <a:pt x="226" y="85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B2E80F4F-16D5-489D-9A7F-BDC74777D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2797"/>
              <a:ext cx="851" cy="794"/>
            </a:xfrm>
            <a:custGeom>
              <a:avLst/>
              <a:gdLst>
                <a:gd name="T0" fmla="*/ 794 w 851"/>
                <a:gd name="T1" fmla="*/ 0 h 794"/>
                <a:gd name="T2" fmla="*/ 454 w 851"/>
                <a:gd name="T3" fmla="*/ 0 h 794"/>
                <a:gd name="T4" fmla="*/ 454 w 851"/>
                <a:gd name="T5" fmla="*/ 57 h 794"/>
                <a:gd name="T6" fmla="*/ 397 w 851"/>
                <a:gd name="T7" fmla="*/ 57 h 794"/>
                <a:gd name="T8" fmla="*/ 397 w 851"/>
                <a:gd name="T9" fmla="*/ 170 h 794"/>
                <a:gd name="T10" fmla="*/ 284 w 851"/>
                <a:gd name="T11" fmla="*/ 170 h 794"/>
                <a:gd name="T12" fmla="*/ 284 w 851"/>
                <a:gd name="T13" fmla="*/ 227 h 794"/>
                <a:gd name="T14" fmla="*/ 170 w 851"/>
                <a:gd name="T15" fmla="*/ 227 h 794"/>
                <a:gd name="T16" fmla="*/ 170 w 851"/>
                <a:gd name="T17" fmla="*/ 284 h 794"/>
                <a:gd name="T18" fmla="*/ 113 w 851"/>
                <a:gd name="T19" fmla="*/ 284 h 794"/>
                <a:gd name="T20" fmla="*/ 113 w 851"/>
                <a:gd name="T21" fmla="*/ 340 h 794"/>
                <a:gd name="T22" fmla="*/ 0 w 851"/>
                <a:gd name="T23" fmla="*/ 340 h 794"/>
                <a:gd name="T24" fmla="*/ 0 w 851"/>
                <a:gd name="T25" fmla="*/ 624 h 794"/>
                <a:gd name="T26" fmla="*/ 57 w 851"/>
                <a:gd name="T27" fmla="*/ 624 h 794"/>
                <a:gd name="T28" fmla="*/ 57 w 851"/>
                <a:gd name="T29" fmla="*/ 681 h 794"/>
                <a:gd name="T30" fmla="*/ 113 w 851"/>
                <a:gd name="T31" fmla="*/ 681 h 794"/>
                <a:gd name="T32" fmla="*/ 113 w 851"/>
                <a:gd name="T33" fmla="*/ 794 h 794"/>
                <a:gd name="T34" fmla="*/ 624 w 851"/>
                <a:gd name="T35" fmla="*/ 794 h 794"/>
                <a:gd name="T36" fmla="*/ 624 w 851"/>
                <a:gd name="T37" fmla="*/ 737 h 794"/>
                <a:gd name="T38" fmla="*/ 680 w 851"/>
                <a:gd name="T39" fmla="*/ 737 h 794"/>
                <a:gd name="T40" fmla="*/ 680 w 851"/>
                <a:gd name="T41" fmla="*/ 624 h 794"/>
                <a:gd name="T42" fmla="*/ 737 w 851"/>
                <a:gd name="T43" fmla="*/ 624 h 794"/>
                <a:gd name="T44" fmla="*/ 737 w 851"/>
                <a:gd name="T45" fmla="*/ 454 h 794"/>
                <a:gd name="T46" fmla="*/ 794 w 851"/>
                <a:gd name="T47" fmla="*/ 454 h 794"/>
                <a:gd name="T48" fmla="*/ 794 w 851"/>
                <a:gd name="T49" fmla="*/ 227 h 794"/>
                <a:gd name="T50" fmla="*/ 851 w 851"/>
                <a:gd name="T51" fmla="*/ 227 h 794"/>
                <a:gd name="T52" fmla="*/ 851 w 851"/>
                <a:gd name="T53" fmla="*/ 57 h 794"/>
                <a:gd name="T54" fmla="*/ 794 w 851"/>
                <a:gd name="T55" fmla="*/ 57 h 794"/>
                <a:gd name="T56" fmla="*/ 794 w 851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794">
                  <a:moveTo>
                    <a:pt x="79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D3CAA4EC-F20D-4369-912A-E71023441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514"/>
              <a:ext cx="908" cy="1077"/>
            </a:xfrm>
            <a:custGeom>
              <a:avLst/>
              <a:gdLst>
                <a:gd name="T0" fmla="*/ 851 w 908"/>
                <a:gd name="T1" fmla="*/ 0 h 1077"/>
                <a:gd name="T2" fmla="*/ 454 w 908"/>
                <a:gd name="T3" fmla="*/ 0 h 1077"/>
                <a:gd name="T4" fmla="*/ 454 w 908"/>
                <a:gd name="T5" fmla="*/ 56 h 1077"/>
                <a:gd name="T6" fmla="*/ 284 w 908"/>
                <a:gd name="T7" fmla="*/ 56 h 1077"/>
                <a:gd name="T8" fmla="*/ 284 w 908"/>
                <a:gd name="T9" fmla="*/ 0 h 1077"/>
                <a:gd name="T10" fmla="*/ 114 w 908"/>
                <a:gd name="T11" fmla="*/ 0 h 1077"/>
                <a:gd name="T12" fmla="*/ 114 w 908"/>
                <a:gd name="T13" fmla="*/ 113 h 1077"/>
                <a:gd name="T14" fmla="*/ 57 w 908"/>
                <a:gd name="T15" fmla="*/ 113 h 1077"/>
                <a:gd name="T16" fmla="*/ 57 w 908"/>
                <a:gd name="T17" fmla="*/ 170 h 1077"/>
                <a:gd name="T18" fmla="*/ 227 w 908"/>
                <a:gd name="T19" fmla="*/ 170 h 1077"/>
                <a:gd name="T20" fmla="*/ 227 w 908"/>
                <a:gd name="T21" fmla="*/ 283 h 1077"/>
                <a:gd name="T22" fmla="*/ 341 w 908"/>
                <a:gd name="T23" fmla="*/ 283 h 1077"/>
                <a:gd name="T24" fmla="*/ 341 w 908"/>
                <a:gd name="T25" fmla="*/ 397 h 1077"/>
                <a:gd name="T26" fmla="*/ 284 w 908"/>
                <a:gd name="T27" fmla="*/ 397 h 1077"/>
                <a:gd name="T28" fmla="*/ 284 w 908"/>
                <a:gd name="T29" fmla="*/ 510 h 1077"/>
                <a:gd name="T30" fmla="*/ 114 w 908"/>
                <a:gd name="T31" fmla="*/ 510 h 1077"/>
                <a:gd name="T32" fmla="*/ 114 w 908"/>
                <a:gd name="T33" fmla="*/ 850 h 1077"/>
                <a:gd name="T34" fmla="*/ 57 w 908"/>
                <a:gd name="T35" fmla="*/ 850 h 1077"/>
                <a:gd name="T36" fmla="*/ 57 w 908"/>
                <a:gd name="T37" fmla="*/ 907 h 1077"/>
                <a:gd name="T38" fmla="*/ 0 w 908"/>
                <a:gd name="T39" fmla="*/ 907 h 1077"/>
                <a:gd name="T40" fmla="*/ 0 w 908"/>
                <a:gd name="T41" fmla="*/ 964 h 1077"/>
                <a:gd name="T42" fmla="*/ 57 w 908"/>
                <a:gd name="T43" fmla="*/ 964 h 1077"/>
                <a:gd name="T44" fmla="*/ 57 w 908"/>
                <a:gd name="T45" fmla="*/ 1077 h 1077"/>
                <a:gd name="T46" fmla="*/ 227 w 908"/>
                <a:gd name="T47" fmla="*/ 1077 h 1077"/>
                <a:gd name="T48" fmla="*/ 227 w 908"/>
                <a:gd name="T49" fmla="*/ 964 h 1077"/>
                <a:gd name="T50" fmla="*/ 284 w 908"/>
                <a:gd name="T51" fmla="*/ 964 h 1077"/>
                <a:gd name="T52" fmla="*/ 284 w 908"/>
                <a:gd name="T53" fmla="*/ 907 h 1077"/>
                <a:gd name="T54" fmla="*/ 397 w 908"/>
                <a:gd name="T55" fmla="*/ 907 h 1077"/>
                <a:gd name="T56" fmla="*/ 397 w 908"/>
                <a:gd name="T57" fmla="*/ 850 h 1077"/>
                <a:gd name="T58" fmla="*/ 454 w 908"/>
                <a:gd name="T59" fmla="*/ 850 h 1077"/>
                <a:gd name="T60" fmla="*/ 454 w 908"/>
                <a:gd name="T61" fmla="*/ 623 h 1077"/>
                <a:gd name="T62" fmla="*/ 567 w 908"/>
                <a:gd name="T63" fmla="*/ 623 h 1077"/>
                <a:gd name="T64" fmla="*/ 567 w 908"/>
                <a:gd name="T65" fmla="*/ 567 h 1077"/>
                <a:gd name="T66" fmla="*/ 624 w 908"/>
                <a:gd name="T67" fmla="*/ 567 h 1077"/>
                <a:gd name="T68" fmla="*/ 624 w 908"/>
                <a:gd name="T69" fmla="*/ 510 h 1077"/>
                <a:gd name="T70" fmla="*/ 738 w 908"/>
                <a:gd name="T71" fmla="*/ 510 h 1077"/>
                <a:gd name="T72" fmla="*/ 738 w 908"/>
                <a:gd name="T73" fmla="*/ 453 h 1077"/>
                <a:gd name="T74" fmla="*/ 851 w 908"/>
                <a:gd name="T75" fmla="*/ 453 h 1077"/>
                <a:gd name="T76" fmla="*/ 851 w 908"/>
                <a:gd name="T77" fmla="*/ 340 h 1077"/>
                <a:gd name="T78" fmla="*/ 908 w 908"/>
                <a:gd name="T79" fmla="*/ 340 h 1077"/>
                <a:gd name="T80" fmla="*/ 908 w 908"/>
                <a:gd name="T81" fmla="*/ 170 h 1077"/>
                <a:gd name="T82" fmla="*/ 851 w 908"/>
                <a:gd name="T83" fmla="*/ 170 h 1077"/>
                <a:gd name="T84" fmla="*/ 851 w 908"/>
                <a:gd name="T8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077">
                  <a:moveTo>
                    <a:pt x="851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8" y="510"/>
                  </a:lnTo>
                  <a:lnTo>
                    <a:pt x="738" y="453"/>
                  </a:lnTo>
                  <a:lnTo>
                    <a:pt x="851" y="45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F73D3201-EA3D-4530-A10F-79314EA98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1777"/>
              <a:ext cx="1361" cy="850"/>
            </a:xfrm>
            <a:custGeom>
              <a:avLst/>
              <a:gdLst>
                <a:gd name="T0" fmla="*/ 1021 w 1361"/>
                <a:gd name="T1" fmla="*/ 226 h 850"/>
                <a:gd name="T2" fmla="*/ 1021 w 1361"/>
                <a:gd name="T3" fmla="*/ 283 h 850"/>
                <a:gd name="T4" fmla="*/ 964 w 1361"/>
                <a:gd name="T5" fmla="*/ 283 h 850"/>
                <a:gd name="T6" fmla="*/ 964 w 1361"/>
                <a:gd name="T7" fmla="*/ 340 h 850"/>
                <a:gd name="T8" fmla="*/ 851 w 1361"/>
                <a:gd name="T9" fmla="*/ 340 h 850"/>
                <a:gd name="T10" fmla="*/ 851 w 1361"/>
                <a:gd name="T11" fmla="*/ 453 h 850"/>
                <a:gd name="T12" fmla="*/ 794 w 1361"/>
                <a:gd name="T13" fmla="*/ 453 h 850"/>
                <a:gd name="T14" fmla="*/ 794 w 1361"/>
                <a:gd name="T15" fmla="*/ 510 h 850"/>
                <a:gd name="T16" fmla="*/ 737 w 1361"/>
                <a:gd name="T17" fmla="*/ 510 h 850"/>
                <a:gd name="T18" fmla="*/ 737 w 1361"/>
                <a:gd name="T19" fmla="*/ 283 h 850"/>
                <a:gd name="T20" fmla="*/ 567 w 1361"/>
                <a:gd name="T21" fmla="*/ 283 h 850"/>
                <a:gd name="T22" fmla="*/ 567 w 1361"/>
                <a:gd name="T23" fmla="*/ 226 h 850"/>
                <a:gd name="T24" fmla="*/ 454 w 1361"/>
                <a:gd name="T25" fmla="*/ 226 h 850"/>
                <a:gd name="T26" fmla="*/ 454 w 1361"/>
                <a:gd name="T27" fmla="*/ 170 h 850"/>
                <a:gd name="T28" fmla="*/ 284 w 1361"/>
                <a:gd name="T29" fmla="*/ 170 h 850"/>
                <a:gd name="T30" fmla="*/ 284 w 1361"/>
                <a:gd name="T31" fmla="*/ 113 h 850"/>
                <a:gd name="T32" fmla="*/ 227 w 1361"/>
                <a:gd name="T33" fmla="*/ 113 h 850"/>
                <a:gd name="T34" fmla="*/ 227 w 1361"/>
                <a:gd name="T35" fmla="*/ 56 h 850"/>
                <a:gd name="T36" fmla="*/ 170 w 1361"/>
                <a:gd name="T37" fmla="*/ 56 h 850"/>
                <a:gd name="T38" fmla="*/ 170 w 1361"/>
                <a:gd name="T39" fmla="*/ 0 h 850"/>
                <a:gd name="T40" fmla="*/ 113 w 1361"/>
                <a:gd name="T41" fmla="*/ 0 h 850"/>
                <a:gd name="T42" fmla="*/ 113 w 1361"/>
                <a:gd name="T43" fmla="*/ 56 h 850"/>
                <a:gd name="T44" fmla="*/ 57 w 1361"/>
                <a:gd name="T45" fmla="*/ 56 h 850"/>
                <a:gd name="T46" fmla="*/ 57 w 1361"/>
                <a:gd name="T47" fmla="*/ 113 h 850"/>
                <a:gd name="T48" fmla="*/ 0 w 1361"/>
                <a:gd name="T49" fmla="*/ 113 h 850"/>
                <a:gd name="T50" fmla="*/ 0 w 1361"/>
                <a:gd name="T51" fmla="*/ 226 h 850"/>
                <a:gd name="T52" fmla="*/ 57 w 1361"/>
                <a:gd name="T53" fmla="*/ 226 h 850"/>
                <a:gd name="T54" fmla="*/ 57 w 1361"/>
                <a:gd name="T55" fmla="*/ 283 h 850"/>
                <a:gd name="T56" fmla="*/ 113 w 1361"/>
                <a:gd name="T57" fmla="*/ 283 h 850"/>
                <a:gd name="T58" fmla="*/ 113 w 1361"/>
                <a:gd name="T59" fmla="*/ 396 h 850"/>
                <a:gd name="T60" fmla="*/ 170 w 1361"/>
                <a:gd name="T61" fmla="*/ 396 h 850"/>
                <a:gd name="T62" fmla="*/ 170 w 1361"/>
                <a:gd name="T63" fmla="*/ 453 h 850"/>
                <a:gd name="T64" fmla="*/ 284 w 1361"/>
                <a:gd name="T65" fmla="*/ 453 h 850"/>
                <a:gd name="T66" fmla="*/ 284 w 1361"/>
                <a:gd name="T67" fmla="*/ 510 h 850"/>
                <a:gd name="T68" fmla="*/ 397 w 1361"/>
                <a:gd name="T69" fmla="*/ 510 h 850"/>
                <a:gd name="T70" fmla="*/ 397 w 1361"/>
                <a:gd name="T71" fmla="*/ 850 h 850"/>
                <a:gd name="T72" fmla="*/ 510 w 1361"/>
                <a:gd name="T73" fmla="*/ 850 h 850"/>
                <a:gd name="T74" fmla="*/ 510 w 1361"/>
                <a:gd name="T75" fmla="*/ 793 h 850"/>
                <a:gd name="T76" fmla="*/ 680 w 1361"/>
                <a:gd name="T77" fmla="*/ 793 h 850"/>
                <a:gd name="T78" fmla="*/ 680 w 1361"/>
                <a:gd name="T79" fmla="*/ 850 h 850"/>
                <a:gd name="T80" fmla="*/ 794 w 1361"/>
                <a:gd name="T81" fmla="*/ 850 h 850"/>
                <a:gd name="T82" fmla="*/ 794 w 1361"/>
                <a:gd name="T83" fmla="*/ 737 h 850"/>
                <a:gd name="T84" fmla="*/ 964 w 1361"/>
                <a:gd name="T85" fmla="*/ 737 h 850"/>
                <a:gd name="T86" fmla="*/ 964 w 1361"/>
                <a:gd name="T87" fmla="*/ 793 h 850"/>
                <a:gd name="T88" fmla="*/ 1134 w 1361"/>
                <a:gd name="T89" fmla="*/ 793 h 850"/>
                <a:gd name="T90" fmla="*/ 1134 w 1361"/>
                <a:gd name="T91" fmla="*/ 623 h 850"/>
                <a:gd name="T92" fmla="*/ 1191 w 1361"/>
                <a:gd name="T93" fmla="*/ 623 h 850"/>
                <a:gd name="T94" fmla="*/ 1191 w 1361"/>
                <a:gd name="T95" fmla="*/ 567 h 850"/>
                <a:gd name="T96" fmla="*/ 1304 w 1361"/>
                <a:gd name="T97" fmla="*/ 567 h 850"/>
                <a:gd name="T98" fmla="*/ 1304 w 1361"/>
                <a:gd name="T99" fmla="*/ 510 h 850"/>
                <a:gd name="T100" fmla="*/ 1361 w 1361"/>
                <a:gd name="T101" fmla="*/ 510 h 850"/>
                <a:gd name="T102" fmla="*/ 1361 w 1361"/>
                <a:gd name="T103" fmla="*/ 453 h 850"/>
                <a:gd name="T104" fmla="*/ 1304 w 1361"/>
                <a:gd name="T105" fmla="*/ 453 h 850"/>
                <a:gd name="T106" fmla="*/ 1304 w 1361"/>
                <a:gd name="T107" fmla="*/ 396 h 850"/>
                <a:gd name="T108" fmla="*/ 1191 w 1361"/>
                <a:gd name="T109" fmla="*/ 396 h 850"/>
                <a:gd name="T110" fmla="*/ 1191 w 1361"/>
                <a:gd name="T111" fmla="*/ 340 h 850"/>
                <a:gd name="T112" fmla="*/ 1077 w 1361"/>
                <a:gd name="T113" fmla="*/ 340 h 850"/>
                <a:gd name="T114" fmla="*/ 1077 w 1361"/>
                <a:gd name="T115" fmla="*/ 226 h 850"/>
                <a:gd name="T116" fmla="*/ 1021 w 1361"/>
                <a:gd name="T117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850">
                  <a:moveTo>
                    <a:pt x="1021" y="226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97" y="510"/>
                  </a:lnTo>
                  <a:lnTo>
                    <a:pt x="39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680" y="793"/>
                  </a:lnTo>
                  <a:lnTo>
                    <a:pt x="680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964" y="737"/>
                  </a:lnTo>
                  <a:lnTo>
                    <a:pt x="964" y="793"/>
                  </a:lnTo>
                  <a:lnTo>
                    <a:pt x="1134" y="793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304" y="453"/>
                  </a:lnTo>
                  <a:lnTo>
                    <a:pt x="1304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1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89C51F32-4DD7-436A-8674-47120B88C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56 h 1247"/>
                <a:gd name="T2" fmla="*/ 908 w 908"/>
                <a:gd name="T3" fmla="*/ 623 h 1247"/>
                <a:gd name="T4" fmla="*/ 851 w 908"/>
                <a:gd name="T5" fmla="*/ 623 h 1247"/>
                <a:gd name="T6" fmla="*/ 851 w 908"/>
                <a:gd name="T7" fmla="*/ 680 h 1247"/>
                <a:gd name="T8" fmla="*/ 794 w 908"/>
                <a:gd name="T9" fmla="*/ 680 h 1247"/>
                <a:gd name="T10" fmla="*/ 794 w 908"/>
                <a:gd name="T11" fmla="*/ 794 h 1247"/>
                <a:gd name="T12" fmla="*/ 851 w 908"/>
                <a:gd name="T13" fmla="*/ 794 h 1247"/>
                <a:gd name="T14" fmla="*/ 851 w 908"/>
                <a:gd name="T15" fmla="*/ 964 h 1247"/>
                <a:gd name="T16" fmla="*/ 794 w 908"/>
                <a:gd name="T17" fmla="*/ 964 h 1247"/>
                <a:gd name="T18" fmla="*/ 794 w 908"/>
                <a:gd name="T19" fmla="*/ 1077 h 1247"/>
                <a:gd name="T20" fmla="*/ 681 w 908"/>
                <a:gd name="T21" fmla="*/ 1077 h 1247"/>
                <a:gd name="T22" fmla="*/ 681 w 908"/>
                <a:gd name="T23" fmla="*/ 1247 h 1247"/>
                <a:gd name="T24" fmla="*/ 511 w 908"/>
                <a:gd name="T25" fmla="*/ 1247 h 1247"/>
                <a:gd name="T26" fmla="*/ 511 w 908"/>
                <a:gd name="T27" fmla="*/ 1134 h 1247"/>
                <a:gd name="T28" fmla="*/ 454 w 908"/>
                <a:gd name="T29" fmla="*/ 1134 h 1247"/>
                <a:gd name="T30" fmla="*/ 454 w 908"/>
                <a:gd name="T31" fmla="*/ 964 h 1247"/>
                <a:gd name="T32" fmla="*/ 57 w 908"/>
                <a:gd name="T33" fmla="*/ 964 h 1247"/>
                <a:gd name="T34" fmla="*/ 57 w 908"/>
                <a:gd name="T35" fmla="*/ 850 h 1247"/>
                <a:gd name="T36" fmla="*/ 114 w 908"/>
                <a:gd name="T37" fmla="*/ 850 h 1247"/>
                <a:gd name="T38" fmla="*/ 114 w 908"/>
                <a:gd name="T39" fmla="*/ 794 h 1247"/>
                <a:gd name="T40" fmla="*/ 227 w 908"/>
                <a:gd name="T41" fmla="*/ 794 h 1247"/>
                <a:gd name="T42" fmla="*/ 227 w 908"/>
                <a:gd name="T43" fmla="*/ 737 h 1247"/>
                <a:gd name="T44" fmla="*/ 284 w 908"/>
                <a:gd name="T45" fmla="*/ 737 h 1247"/>
                <a:gd name="T46" fmla="*/ 284 w 908"/>
                <a:gd name="T47" fmla="*/ 680 h 1247"/>
                <a:gd name="T48" fmla="*/ 227 w 908"/>
                <a:gd name="T49" fmla="*/ 680 h 1247"/>
                <a:gd name="T50" fmla="*/ 227 w 908"/>
                <a:gd name="T51" fmla="*/ 623 h 1247"/>
                <a:gd name="T52" fmla="*/ 114 w 908"/>
                <a:gd name="T53" fmla="*/ 623 h 1247"/>
                <a:gd name="T54" fmla="*/ 114 w 908"/>
                <a:gd name="T55" fmla="*/ 567 h 1247"/>
                <a:gd name="T56" fmla="*/ 0 w 908"/>
                <a:gd name="T57" fmla="*/ 567 h 1247"/>
                <a:gd name="T58" fmla="*/ 0 w 908"/>
                <a:gd name="T59" fmla="*/ 283 h 1247"/>
                <a:gd name="T60" fmla="*/ 170 w 908"/>
                <a:gd name="T61" fmla="*/ 283 h 1247"/>
                <a:gd name="T62" fmla="*/ 170 w 908"/>
                <a:gd name="T63" fmla="*/ 227 h 1247"/>
                <a:gd name="T64" fmla="*/ 284 w 908"/>
                <a:gd name="T65" fmla="*/ 227 h 1247"/>
                <a:gd name="T66" fmla="*/ 284 w 908"/>
                <a:gd name="T67" fmla="*/ 170 h 1247"/>
                <a:gd name="T68" fmla="*/ 341 w 908"/>
                <a:gd name="T69" fmla="*/ 170 h 1247"/>
                <a:gd name="T70" fmla="*/ 341 w 908"/>
                <a:gd name="T71" fmla="*/ 113 h 1247"/>
                <a:gd name="T72" fmla="*/ 454 w 908"/>
                <a:gd name="T73" fmla="*/ 113 h 1247"/>
                <a:gd name="T74" fmla="*/ 454 w 908"/>
                <a:gd name="T75" fmla="*/ 56 h 1247"/>
                <a:gd name="T76" fmla="*/ 794 w 908"/>
                <a:gd name="T77" fmla="*/ 56 h 1247"/>
                <a:gd name="T78" fmla="*/ 794 w 908"/>
                <a:gd name="T79" fmla="*/ 0 h 1247"/>
                <a:gd name="T80" fmla="*/ 851 w 908"/>
                <a:gd name="T81" fmla="*/ 0 h 1247"/>
                <a:gd name="T82" fmla="*/ 851 w 908"/>
                <a:gd name="T83" fmla="*/ 56 h 1247"/>
                <a:gd name="T84" fmla="*/ 908 w 908"/>
                <a:gd name="T8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247">
                  <a:moveTo>
                    <a:pt x="908" y="56"/>
                  </a:moveTo>
                  <a:lnTo>
                    <a:pt x="908" y="623"/>
                  </a:lnTo>
                  <a:lnTo>
                    <a:pt x="851" y="623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6"/>
                  </a:lnTo>
                  <a:lnTo>
                    <a:pt x="908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69EA646F-BA28-4522-B99F-F4DED6C31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907 w 907"/>
                <a:gd name="T1" fmla="*/ 114 h 1134"/>
                <a:gd name="T2" fmla="*/ 907 w 907"/>
                <a:gd name="T3" fmla="*/ 454 h 1134"/>
                <a:gd name="T4" fmla="*/ 850 w 907"/>
                <a:gd name="T5" fmla="*/ 454 h 1134"/>
                <a:gd name="T6" fmla="*/ 850 w 907"/>
                <a:gd name="T7" fmla="*/ 510 h 1134"/>
                <a:gd name="T8" fmla="*/ 794 w 907"/>
                <a:gd name="T9" fmla="*/ 510 h 1134"/>
                <a:gd name="T10" fmla="*/ 794 w 907"/>
                <a:gd name="T11" fmla="*/ 567 h 1134"/>
                <a:gd name="T12" fmla="*/ 737 w 907"/>
                <a:gd name="T13" fmla="*/ 567 h 1134"/>
                <a:gd name="T14" fmla="*/ 737 w 907"/>
                <a:gd name="T15" fmla="*/ 624 h 1134"/>
                <a:gd name="T16" fmla="*/ 623 w 907"/>
                <a:gd name="T17" fmla="*/ 624 h 1134"/>
                <a:gd name="T18" fmla="*/ 623 w 907"/>
                <a:gd name="T19" fmla="*/ 737 h 1134"/>
                <a:gd name="T20" fmla="*/ 510 w 907"/>
                <a:gd name="T21" fmla="*/ 737 h 1134"/>
                <a:gd name="T22" fmla="*/ 510 w 907"/>
                <a:gd name="T23" fmla="*/ 794 h 1134"/>
                <a:gd name="T24" fmla="*/ 453 w 907"/>
                <a:gd name="T25" fmla="*/ 794 h 1134"/>
                <a:gd name="T26" fmla="*/ 453 w 907"/>
                <a:gd name="T27" fmla="*/ 964 h 1134"/>
                <a:gd name="T28" fmla="*/ 283 w 907"/>
                <a:gd name="T29" fmla="*/ 964 h 1134"/>
                <a:gd name="T30" fmla="*/ 283 w 907"/>
                <a:gd name="T31" fmla="*/ 1021 h 1134"/>
                <a:gd name="T32" fmla="*/ 170 w 907"/>
                <a:gd name="T33" fmla="*/ 1021 h 1134"/>
                <a:gd name="T34" fmla="*/ 170 w 907"/>
                <a:gd name="T35" fmla="*/ 1077 h 1134"/>
                <a:gd name="T36" fmla="*/ 113 w 907"/>
                <a:gd name="T37" fmla="*/ 1077 h 1134"/>
                <a:gd name="T38" fmla="*/ 113 w 907"/>
                <a:gd name="T39" fmla="*/ 1134 h 1134"/>
                <a:gd name="T40" fmla="*/ 0 w 907"/>
                <a:gd name="T41" fmla="*/ 1134 h 1134"/>
                <a:gd name="T42" fmla="*/ 0 w 907"/>
                <a:gd name="T43" fmla="*/ 964 h 1134"/>
                <a:gd name="T44" fmla="*/ 113 w 907"/>
                <a:gd name="T45" fmla="*/ 964 h 1134"/>
                <a:gd name="T46" fmla="*/ 113 w 907"/>
                <a:gd name="T47" fmla="*/ 851 h 1134"/>
                <a:gd name="T48" fmla="*/ 170 w 907"/>
                <a:gd name="T49" fmla="*/ 851 h 1134"/>
                <a:gd name="T50" fmla="*/ 170 w 907"/>
                <a:gd name="T51" fmla="*/ 681 h 1134"/>
                <a:gd name="T52" fmla="*/ 113 w 907"/>
                <a:gd name="T53" fmla="*/ 681 h 1134"/>
                <a:gd name="T54" fmla="*/ 113 w 907"/>
                <a:gd name="T55" fmla="*/ 567 h 1134"/>
                <a:gd name="T56" fmla="*/ 170 w 907"/>
                <a:gd name="T57" fmla="*/ 567 h 1134"/>
                <a:gd name="T58" fmla="*/ 170 w 907"/>
                <a:gd name="T59" fmla="*/ 510 h 1134"/>
                <a:gd name="T60" fmla="*/ 227 w 907"/>
                <a:gd name="T61" fmla="*/ 510 h 1134"/>
                <a:gd name="T62" fmla="*/ 227 w 907"/>
                <a:gd name="T63" fmla="*/ 0 h 1134"/>
                <a:gd name="T64" fmla="*/ 453 w 907"/>
                <a:gd name="T65" fmla="*/ 0 h 1134"/>
                <a:gd name="T66" fmla="*/ 453 w 907"/>
                <a:gd name="T67" fmla="*/ 57 h 1134"/>
                <a:gd name="T68" fmla="*/ 680 w 907"/>
                <a:gd name="T69" fmla="*/ 57 h 1134"/>
                <a:gd name="T70" fmla="*/ 680 w 907"/>
                <a:gd name="T71" fmla="*/ 114 h 1134"/>
                <a:gd name="T72" fmla="*/ 907 w 907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134">
                  <a:moveTo>
                    <a:pt x="907" y="114"/>
                  </a:move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90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21488AF7-0EF0-4949-8525-4582FF579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87"/>
              <a:ext cx="1531" cy="1247"/>
            </a:xfrm>
            <a:custGeom>
              <a:avLst/>
              <a:gdLst>
                <a:gd name="T0" fmla="*/ 1077 w 1531"/>
                <a:gd name="T1" fmla="*/ 0 h 1247"/>
                <a:gd name="T2" fmla="*/ 1134 w 1531"/>
                <a:gd name="T3" fmla="*/ 0 h 1247"/>
                <a:gd name="T4" fmla="*/ 1134 w 1531"/>
                <a:gd name="T5" fmla="*/ 57 h 1247"/>
                <a:gd name="T6" fmla="*/ 1304 w 1531"/>
                <a:gd name="T7" fmla="*/ 57 h 1247"/>
                <a:gd name="T8" fmla="*/ 1304 w 1531"/>
                <a:gd name="T9" fmla="*/ 283 h 1247"/>
                <a:gd name="T10" fmla="*/ 1417 w 1531"/>
                <a:gd name="T11" fmla="*/ 283 h 1247"/>
                <a:gd name="T12" fmla="*/ 1417 w 1531"/>
                <a:gd name="T13" fmla="*/ 340 h 1247"/>
                <a:gd name="T14" fmla="*/ 1531 w 1531"/>
                <a:gd name="T15" fmla="*/ 340 h 1247"/>
                <a:gd name="T16" fmla="*/ 1531 w 1531"/>
                <a:gd name="T17" fmla="*/ 397 h 1247"/>
                <a:gd name="T18" fmla="*/ 1474 w 1531"/>
                <a:gd name="T19" fmla="*/ 397 h 1247"/>
                <a:gd name="T20" fmla="*/ 1474 w 1531"/>
                <a:gd name="T21" fmla="*/ 453 h 1247"/>
                <a:gd name="T22" fmla="*/ 1417 w 1531"/>
                <a:gd name="T23" fmla="*/ 453 h 1247"/>
                <a:gd name="T24" fmla="*/ 1417 w 1531"/>
                <a:gd name="T25" fmla="*/ 567 h 1247"/>
                <a:gd name="T26" fmla="*/ 1304 w 1531"/>
                <a:gd name="T27" fmla="*/ 567 h 1247"/>
                <a:gd name="T28" fmla="*/ 1304 w 1531"/>
                <a:gd name="T29" fmla="*/ 624 h 1247"/>
                <a:gd name="T30" fmla="*/ 1191 w 1531"/>
                <a:gd name="T31" fmla="*/ 624 h 1247"/>
                <a:gd name="T32" fmla="*/ 1077 w 1531"/>
                <a:gd name="T33" fmla="*/ 624 h 1247"/>
                <a:gd name="T34" fmla="*/ 1077 w 1531"/>
                <a:gd name="T35" fmla="*/ 680 h 1247"/>
                <a:gd name="T36" fmla="*/ 964 w 1531"/>
                <a:gd name="T37" fmla="*/ 680 h 1247"/>
                <a:gd name="T38" fmla="*/ 964 w 1531"/>
                <a:gd name="T39" fmla="*/ 850 h 1247"/>
                <a:gd name="T40" fmla="*/ 850 w 1531"/>
                <a:gd name="T41" fmla="*/ 850 h 1247"/>
                <a:gd name="T42" fmla="*/ 850 w 1531"/>
                <a:gd name="T43" fmla="*/ 907 h 1247"/>
                <a:gd name="T44" fmla="*/ 567 w 1531"/>
                <a:gd name="T45" fmla="*/ 907 h 1247"/>
                <a:gd name="T46" fmla="*/ 567 w 1531"/>
                <a:gd name="T47" fmla="*/ 1134 h 1247"/>
                <a:gd name="T48" fmla="*/ 510 w 1531"/>
                <a:gd name="T49" fmla="*/ 1134 h 1247"/>
                <a:gd name="T50" fmla="*/ 510 w 1531"/>
                <a:gd name="T51" fmla="*/ 1191 h 1247"/>
                <a:gd name="T52" fmla="*/ 453 w 1531"/>
                <a:gd name="T53" fmla="*/ 1191 h 1247"/>
                <a:gd name="T54" fmla="*/ 453 w 1531"/>
                <a:gd name="T55" fmla="*/ 1247 h 1247"/>
                <a:gd name="T56" fmla="*/ 283 w 1531"/>
                <a:gd name="T57" fmla="*/ 1247 h 1247"/>
                <a:gd name="T58" fmla="*/ 283 w 1531"/>
                <a:gd name="T59" fmla="*/ 1077 h 1247"/>
                <a:gd name="T60" fmla="*/ 227 w 1531"/>
                <a:gd name="T61" fmla="*/ 1077 h 1247"/>
                <a:gd name="T62" fmla="*/ 227 w 1531"/>
                <a:gd name="T63" fmla="*/ 907 h 1247"/>
                <a:gd name="T64" fmla="*/ 56 w 1531"/>
                <a:gd name="T65" fmla="*/ 907 h 1247"/>
                <a:gd name="T66" fmla="*/ 56 w 1531"/>
                <a:gd name="T67" fmla="*/ 850 h 1247"/>
                <a:gd name="T68" fmla="*/ 0 w 1531"/>
                <a:gd name="T69" fmla="*/ 850 h 1247"/>
                <a:gd name="T70" fmla="*/ 0 w 1531"/>
                <a:gd name="T71" fmla="*/ 794 h 1247"/>
                <a:gd name="T72" fmla="*/ 56 w 1531"/>
                <a:gd name="T73" fmla="*/ 794 h 1247"/>
                <a:gd name="T74" fmla="*/ 56 w 1531"/>
                <a:gd name="T75" fmla="*/ 737 h 1247"/>
                <a:gd name="T76" fmla="*/ 113 w 1531"/>
                <a:gd name="T77" fmla="*/ 737 h 1247"/>
                <a:gd name="T78" fmla="*/ 113 w 1531"/>
                <a:gd name="T79" fmla="*/ 680 h 1247"/>
                <a:gd name="T80" fmla="*/ 170 w 1531"/>
                <a:gd name="T81" fmla="*/ 680 h 1247"/>
                <a:gd name="T82" fmla="*/ 170 w 1531"/>
                <a:gd name="T83" fmla="*/ 624 h 1247"/>
                <a:gd name="T84" fmla="*/ 227 w 1531"/>
                <a:gd name="T85" fmla="*/ 624 h 1247"/>
                <a:gd name="T86" fmla="*/ 227 w 1531"/>
                <a:gd name="T87" fmla="*/ 567 h 1247"/>
                <a:gd name="T88" fmla="*/ 340 w 1531"/>
                <a:gd name="T89" fmla="*/ 567 h 1247"/>
                <a:gd name="T90" fmla="*/ 340 w 1531"/>
                <a:gd name="T91" fmla="*/ 510 h 1247"/>
                <a:gd name="T92" fmla="*/ 397 w 1531"/>
                <a:gd name="T93" fmla="*/ 510 h 1247"/>
                <a:gd name="T94" fmla="*/ 397 w 1531"/>
                <a:gd name="T95" fmla="*/ 397 h 1247"/>
                <a:gd name="T96" fmla="*/ 453 w 1531"/>
                <a:gd name="T97" fmla="*/ 397 h 1247"/>
                <a:gd name="T98" fmla="*/ 453 w 1531"/>
                <a:gd name="T99" fmla="*/ 170 h 1247"/>
                <a:gd name="T100" fmla="*/ 510 w 1531"/>
                <a:gd name="T101" fmla="*/ 170 h 1247"/>
                <a:gd name="T102" fmla="*/ 510 w 1531"/>
                <a:gd name="T103" fmla="*/ 113 h 1247"/>
                <a:gd name="T104" fmla="*/ 567 w 1531"/>
                <a:gd name="T105" fmla="*/ 113 h 1247"/>
                <a:gd name="T106" fmla="*/ 567 w 1531"/>
                <a:gd name="T107" fmla="*/ 57 h 1247"/>
                <a:gd name="T108" fmla="*/ 680 w 1531"/>
                <a:gd name="T109" fmla="*/ 57 h 1247"/>
                <a:gd name="T110" fmla="*/ 794 w 1531"/>
                <a:gd name="T111" fmla="*/ 57 h 1247"/>
                <a:gd name="T112" fmla="*/ 794 w 1531"/>
                <a:gd name="T113" fmla="*/ 0 h 1247"/>
                <a:gd name="T114" fmla="*/ 1077 w 1531"/>
                <a:gd name="T1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1" h="1247">
                  <a:moveTo>
                    <a:pt x="1077" y="0"/>
                  </a:moveTo>
                  <a:lnTo>
                    <a:pt x="1134" y="0"/>
                  </a:lnTo>
                  <a:lnTo>
                    <a:pt x="1134" y="57"/>
                  </a:lnTo>
                  <a:lnTo>
                    <a:pt x="1304" y="57"/>
                  </a:lnTo>
                  <a:lnTo>
                    <a:pt x="130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227" y="1077"/>
                  </a:lnTo>
                  <a:lnTo>
                    <a:pt x="227" y="907"/>
                  </a:lnTo>
                  <a:lnTo>
                    <a:pt x="56" y="90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10275597-7665-43CE-AAEC-6618EB76A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1663"/>
              <a:ext cx="624" cy="681"/>
            </a:xfrm>
            <a:custGeom>
              <a:avLst/>
              <a:gdLst>
                <a:gd name="T0" fmla="*/ 624 w 624"/>
                <a:gd name="T1" fmla="*/ 0 h 681"/>
                <a:gd name="T2" fmla="*/ 624 w 624"/>
                <a:gd name="T3" fmla="*/ 114 h 681"/>
                <a:gd name="T4" fmla="*/ 567 w 624"/>
                <a:gd name="T5" fmla="*/ 114 h 681"/>
                <a:gd name="T6" fmla="*/ 567 w 624"/>
                <a:gd name="T7" fmla="*/ 284 h 681"/>
                <a:gd name="T8" fmla="*/ 510 w 624"/>
                <a:gd name="T9" fmla="*/ 284 h 681"/>
                <a:gd name="T10" fmla="*/ 510 w 624"/>
                <a:gd name="T11" fmla="*/ 397 h 681"/>
                <a:gd name="T12" fmla="*/ 567 w 624"/>
                <a:gd name="T13" fmla="*/ 397 h 681"/>
                <a:gd name="T14" fmla="*/ 567 w 624"/>
                <a:gd name="T15" fmla="*/ 454 h 681"/>
                <a:gd name="T16" fmla="*/ 567 w 624"/>
                <a:gd name="T17" fmla="*/ 510 h 681"/>
                <a:gd name="T18" fmla="*/ 510 w 624"/>
                <a:gd name="T19" fmla="*/ 510 h 681"/>
                <a:gd name="T20" fmla="*/ 510 w 624"/>
                <a:gd name="T21" fmla="*/ 567 h 681"/>
                <a:gd name="T22" fmla="*/ 567 w 624"/>
                <a:gd name="T23" fmla="*/ 567 h 681"/>
                <a:gd name="T24" fmla="*/ 567 w 624"/>
                <a:gd name="T25" fmla="*/ 624 h 681"/>
                <a:gd name="T26" fmla="*/ 284 w 624"/>
                <a:gd name="T27" fmla="*/ 624 h 681"/>
                <a:gd name="T28" fmla="*/ 284 w 624"/>
                <a:gd name="T29" fmla="*/ 681 h 681"/>
                <a:gd name="T30" fmla="*/ 170 w 624"/>
                <a:gd name="T31" fmla="*/ 681 h 681"/>
                <a:gd name="T32" fmla="*/ 170 w 624"/>
                <a:gd name="T33" fmla="*/ 567 h 681"/>
                <a:gd name="T34" fmla="*/ 57 w 624"/>
                <a:gd name="T35" fmla="*/ 567 h 681"/>
                <a:gd name="T36" fmla="*/ 57 w 624"/>
                <a:gd name="T37" fmla="*/ 284 h 681"/>
                <a:gd name="T38" fmla="*/ 0 w 624"/>
                <a:gd name="T39" fmla="*/ 284 h 681"/>
                <a:gd name="T40" fmla="*/ 0 w 624"/>
                <a:gd name="T41" fmla="*/ 114 h 681"/>
                <a:gd name="T42" fmla="*/ 227 w 624"/>
                <a:gd name="T43" fmla="*/ 114 h 681"/>
                <a:gd name="T44" fmla="*/ 227 w 624"/>
                <a:gd name="T45" fmla="*/ 57 h 681"/>
                <a:gd name="T46" fmla="*/ 397 w 624"/>
                <a:gd name="T47" fmla="*/ 57 h 681"/>
                <a:gd name="T48" fmla="*/ 397 w 624"/>
                <a:gd name="T49" fmla="*/ 0 h 681"/>
                <a:gd name="T50" fmla="*/ 624 w 624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681">
                  <a:moveTo>
                    <a:pt x="624" y="0"/>
                  </a:moveTo>
                  <a:lnTo>
                    <a:pt x="624" y="114"/>
                  </a:lnTo>
                  <a:lnTo>
                    <a:pt x="567" y="114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892E298B-852D-4F0D-BE59-5FA060ABB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1777"/>
              <a:ext cx="1021" cy="567"/>
            </a:xfrm>
            <a:custGeom>
              <a:avLst/>
              <a:gdLst>
                <a:gd name="T0" fmla="*/ 1021 w 1021"/>
                <a:gd name="T1" fmla="*/ 0 h 567"/>
                <a:gd name="T2" fmla="*/ 284 w 1021"/>
                <a:gd name="T3" fmla="*/ 0 h 567"/>
                <a:gd name="T4" fmla="*/ 284 w 1021"/>
                <a:gd name="T5" fmla="*/ 340 h 567"/>
                <a:gd name="T6" fmla="*/ 227 w 1021"/>
                <a:gd name="T7" fmla="*/ 340 h 567"/>
                <a:gd name="T8" fmla="*/ 227 w 1021"/>
                <a:gd name="T9" fmla="*/ 396 h 567"/>
                <a:gd name="T10" fmla="*/ 171 w 1021"/>
                <a:gd name="T11" fmla="*/ 396 h 567"/>
                <a:gd name="T12" fmla="*/ 171 w 1021"/>
                <a:gd name="T13" fmla="*/ 453 h 567"/>
                <a:gd name="T14" fmla="*/ 114 w 1021"/>
                <a:gd name="T15" fmla="*/ 453 h 567"/>
                <a:gd name="T16" fmla="*/ 114 w 1021"/>
                <a:gd name="T17" fmla="*/ 510 h 567"/>
                <a:gd name="T18" fmla="*/ 0 w 1021"/>
                <a:gd name="T19" fmla="*/ 510 h 567"/>
                <a:gd name="T20" fmla="*/ 0 w 1021"/>
                <a:gd name="T21" fmla="*/ 567 h 567"/>
                <a:gd name="T22" fmla="*/ 171 w 1021"/>
                <a:gd name="T23" fmla="*/ 567 h 567"/>
                <a:gd name="T24" fmla="*/ 171 w 1021"/>
                <a:gd name="T25" fmla="*/ 510 h 567"/>
                <a:gd name="T26" fmla="*/ 284 w 1021"/>
                <a:gd name="T27" fmla="*/ 510 h 567"/>
                <a:gd name="T28" fmla="*/ 284 w 1021"/>
                <a:gd name="T29" fmla="*/ 453 h 567"/>
                <a:gd name="T30" fmla="*/ 397 w 1021"/>
                <a:gd name="T31" fmla="*/ 453 h 567"/>
                <a:gd name="T32" fmla="*/ 397 w 1021"/>
                <a:gd name="T33" fmla="*/ 340 h 567"/>
                <a:gd name="T34" fmla="*/ 454 w 1021"/>
                <a:gd name="T35" fmla="*/ 340 h 567"/>
                <a:gd name="T36" fmla="*/ 454 w 1021"/>
                <a:gd name="T37" fmla="*/ 283 h 567"/>
                <a:gd name="T38" fmla="*/ 511 w 1021"/>
                <a:gd name="T39" fmla="*/ 283 h 567"/>
                <a:gd name="T40" fmla="*/ 511 w 1021"/>
                <a:gd name="T41" fmla="*/ 226 h 567"/>
                <a:gd name="T42" fmla="*/ 624 w 1021"/>
                <a:gd name="T43" fmla="*/ 226 h 567"/>
                <a:gd name="T44" fmla="*/ 624 w 1021"/>
                <a:gd name="T45" fmla="*/ 283 h 567"/>
                <a:gd name="T46" fmla="*/ 908 w 1021"/>
                <a:gd name="T47" fmla="*/ 283 h 567"/>
                <a:gd name="T48" fmla="*/ 908 w 1021"/>
                <a:gd name="T49" fmla="*/ 170 h 567"/>
                <a:gd name="T50" fmla="*/ 1021 w 1021"/>
                <a:gd name="T51" fmla="*/ 170 h 567"/>
                <a:gd name="T52" fmla="*/ 1021 w 102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567">
                  <a:moveTo>
                    <a:pt x="1021" y="0"/>
                  </a:move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171" y="396"/>
                  </a:lnTo>
                  <a:lnTo>
                    <a:pt x="171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88084BA5-19D7-49FD-BD0B-70DE853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021 w 1701"/>
                <a:gd name="T1" fmla="*/ 1190 h 1190"/>
                <a:gd name="T2" fmla="*/ 1021 w 1701"/>
                <a:gd name="T3" fmla="*/ 1134 h 1190"/>
                <a:gd name="T4" fmla="*/ 1077 w 1701"/>
                <a:gd name="T5" fmla="*/ 1134 h 1190"/>
                <a:gd name="T6" fmla="*/ 1077 w 1701"/>
                <a:gd name="T7" fmla="*/ 1077 h 1190"/>
                <a:gd name="T8" fmla="*/ 1134 w 1701"/>
                <a:gd name="T9" fmla="*/ 1077 h 1190"/>
                <a:gd name="T10" fmla="*/ 1134 w 1701"/>
                <a:gd name="T11" fmla="*/ 1020 h 1190"/>
                <a:gd name="T12" fmla="*/ 1191 w 1701"/>
                <a:gd name="T13" fmla="*/ 1020 h 1190"/>
                <a:gd name="T14" fmla="*/ 1191 w 1701"/>
                <a:gd name="T15" fmla="*/ 964 h 1190"/>
                <a:gd name="T16" fmla="*/ 1248 w 1701"/>
                <a:gd name="T17" fmla="*/ 964 h 1190"/>
                <a:gd name="T18" fmla="*/ 1248 w 1701"/>
                <a:gd name="T19" fmla="*/ 907 h 1190"/>
                <a:gd name="T20" fmla="*/ 1361 w 1701"/>
                <a:gd name="T21" fmla="*/ 907 h 1190"/>
                <a:gd name="T22" fmla="*/ 1361 w 1701"/>
                <a:gd name="T23" fmla="*/ 850 h 1190"/>
                <a:gd name="T24" fmla="*/ 1418 w 1701"/>
                <a:gd name="T25" fmla="*/ 850 h 1190"/>
                <a:gd name="T26" fmla="*/ 1418 w 1701"/>
                <a:gd name="T27" fmla="*/ 737 h 1190"/>
                <a:gd name="T28" fmla="*/ 1474 w 1701"/>
                <a:gd name="T29" fmla="*/ 737 h 1190"/>
                <a:gd name="T30" fmla="*/ 1474 w 1701"/>
                <a:gd name="T31" fmla="*/ 510 h 1190"/>
                <a:gd name="T32" fmla="*/ 1531 w 1701"/>
                <a:gd name="T33" fmla="*/ 510 h 1190"/>
                <a:gd name="T34" fmla="*/ 1531 w 1701"/>
                <a:gd name="T35" fmla="*/ 453 h 1190"/>
                <a:gd name="T36" fmla="*/ 1588 w 1701"/>
                <a:gd name="T37" fmla="*/ 453 h 1190"/>
                <a:gd name="T38" fmla="*/ 1588 w 1701"/>
                <a:gd name="T39" fmla="*/ 397 h 1190"/>
                <a:gd name="T40" fmla="*/ 1701 w 1701"/>
                <a:gd name="T41" fmla="*/ 397 h 1190"/>
                <a:gd name="T42" fmla="*/ 1701 w 1701"/>
                <a:gd name="T43" fmla="*/ 283 h 1190"/>
                <a:gd name="T44" fmla="*/ 1588 w 1701"/>
                <a:gd name="T45" fmla="*/ 283 h 1190"/>
                <a:gd name="T46" fmla="*/ 1588 w 1701"/>
                <a:gd name="T47" fmla="*/ 0 h 1190"/>
                <a:gd name="T48" fmla="*/ 1418 w 1701"/>
                <a:gd name="T49" fmla="*/ 0 h 1190"/>
                <a:gd name="T50" fmla="*/ 1418 w 1701"/>
                <a:gd name="T51" fmla="*/ 113 h 1190"/>
                <a:gd name="T52" fmla="*/ 1134 w 1701"/>
                <a:gd name="T53" fmla="*/ 113 h 1190"/>
                <a:gd name="T54" fmla="*/ 1134 w 1701"/>
                <a:gd name="T55" fmla="*/ 56 h 1190"/>
                <a:gd name="T56" fmla="*/ 1021 w 1701"/>
                <a:gd name="T57" fmla="*/ 56 h 1190"/>
                <a:gd name="T58" fmla="*/ 1021 w 1701"/>
                <a:gd name="T59" fmla="*/ 113 h 1190"/>
                <a:gd name="T60" fmla="*/ 964 w 1701"/>
                <a:gd name="T61" fmla="*/ 113 h 1190"/>
                <a:gd name="T62" fmla="*/ 964 w 1701"/>
                <a:gd name="T63" fmla="*/ 170 h 1190"/>
                <a:gd name="T64" fmla="*/ 907 w 1701"/>
                <a:gd name="T65" fmla="*/ 170 h 1190"/>
                <a:gd name="T66" fmla="*/ 907 w 1701"/>
                <a:gd name="T67" fmla="*/ 283 h 1190"/>
                <a:gd name="T68" fmla="*/ 794 w 1701"/>
                <a:gd name="T69" fmla="*/ 283 h 1190"/>
                <a:gd name="T70" fmla="*/ 794 w 1701"/>
                <a:gd name="T71" fmla="*/ 340 h 1190"/>
                <a:gd name="T72" fmla="*/ 681 w 1701"/>
                <a:gd name="T73" fmla="*/ 340 h 1190"/>
                <a:gd name="T74" fmla="*/ 681 w 1701"/>
                <a:gd name="T75" fmla="*/ 397 h 1190"/>
                <a:gd name="T76" fmla="*/ 510 w 1701"/>
                <a:gd name="T77" fmla="*/ 397 h 1190"/>
                <a:gd name="T78" fmla="*/ 510 w 1701"/>
                <a:gd name="T79" fmla="*/ 453 h 1190"/>
                <a:gd name="T80" fmla="*/ 397 w 1701"/>
                <a:gd name="T81" fmla="*/ 453 h 1190"/>
                <a:gd name="T82" fmla="*/ 397 w 1701"/>
                <a:gd name="T83" fmla="*/ 510 h 1190"/>
                <a:gd name="T84" fmla="*/ 340 w 1701"/>
                <a:gd name="T85" fmla="*/ 510 h 1190"/>
                <a:gd name="T86" fmla="*/ 340 w 1701"/>
                <a:gd name="T87" fmla="*/ 680 h 1190"/>
                <a:gd name="T88" fmla="*/ 170 w 1701"/>
                <a:gd name="T89" fmla="*/ 680 h 1190"/>
                <a:gd name="T90" fmla="*/ 170 w 1701"/>
                <a:gd name="T91" fmla="*/ 737 h 1190"/>
                <a:gd name="T92" fmla="*/ 57 w 1701"/>
                <a:gd name="T93" fmla="*/ 737 h 1190"/>
                <a:gd name="T94" fmla="*/ 57 w 1701"/>
                <a:gd name="T95" fmla="*/ 793 h 1190"/>
                <a:gd name="T96" fmla="*/ 0 w 1701"/>
                <a:gd name="T97" fmla="*/ 793 h 1190"/>
                <a:gd name="T98" fmla="*/ 0 w 1701"/>
                <a:gd name="T99" fmla="*/ 850 h 1190"/>
                <a:gd name="T100" fmla="*/ 57 w 1701"/>
                <a:gd name="T101" fmla="*/ 850 h 1190"/>
                <a:gd name="T102" fmla="*/ 57 w 1701"/>
                <a:gd name="T103" fmla="*/ 907 h 1190"/>
                <a:gd name="T104" fmla="*/ 114 w 1701"/>
                <a:gd name="T105" fmla="*/ 907 h 1190"/>
                <a:gd name="T106" fmla="*/ 114 w 1701"/>
                <a:gd name="T107" fmla="*/ 964 h 1190"/>
                <a:gd name="T108" fmla="*/ 397 w 1701"/>
                <a:gd name="T109" fmla="*/ 964 h 1190"/>
                <a:gd name="T110" fmla="*/ 397 w 1701"/>
                <a:gd name="T111" fmla="*/ 1020 h 1190"/>
                <a:gd name="T112" fmla="*/ 454 w 1701"/>
                <a:gd name="T113" fmla="*/ 1020 h 1190"/>
                <a:gd name="T114" fmla="*/ 454 w 1701"/>
                <a:gd name="T115" fmla="*/ 1077 h 1190"/>
                <a:gd name="T116" fmla="*/ 907 w 1701"/>
                <a:gd name="T117" fmla="*/ 1077 h 1190"/>
                <a:gd name="T118" fmla="*/ 907 w 1701"/>
                <a:gd name="T119" fmla="*/ 1134 h 1190"/>
                <a:gd name="T120" fmla="*/ 964 w 1701"/>
                <a:gd name="T121" fmla="*/ 1134 h 1190"/>
                <a:gd name="T122" fmla="*/ 964 w 1701"/>
                <a:gd name="T123" fmla="*/ 1190 h 1190"/>
                <a:gd name="T124" fmla="*/ 1021 w 1701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90">
                  <a:moveTo>
                    <a:pt x="1021" y="1190"/>
                  </a:moveTo>
                  <a:lnTo>
                    <a:pt x="102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907"/>
                  </a:lnTo>
                  <a:lnTo>
                    <a:pt x="1361" y="907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588" y="453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283"/>
                  </a:lnTo>
                  <a:lnTo>
                    <a:pt x="1588" y="283"/>
                  </a:lnTo>
                  <a:lnTo>
                    <a:pt x="1588" y="0"/>
                  </a:lnTo>
                  <a:lnTo>
                    <a:pt x="1418" y="0"/>
                  </a:lnTo>
                  <a:lnTo>
                    <a:pt x="1418" y="113"/>
                  </a:lnTo>
                  <a:lnTo>
                    <a:pt x="1134" y="113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190"/>
                  </a:lnTo>
                  <a:lnTo>
                    <a:pt x="1021" y="119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32" name="Group 24">
            <a:extLst>
              <a:ext uri="{FF2B5EF4-FFF2-40B4-BE49-F238E27FC236}">
                <a16:creationId xmlns:a16="http://schemas.microsoft.com/office/drawing/2014/main" id="{3969DC05-A279-400A-94DF-0975B6787F83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7433" name="WordArt 25">
              <a:extLst>
                <a:ext uri="{FF2B5EF4-FFF2-40B4-BE49-F238E27FC236}">
                  <a16:creationId xmlns:a16="http://schemas.microsoft.com/office/drawing/2014/main" id="{8E93E18E-BA1C-494D-8FD8-7DE0F9E80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7434" name="WordArt 26">
              <a:extLst>
                <a:ext uri="{FF2B5EF4-FFF2-40B4-BE49-F238E27FC236}">
                  <a16:creationId xmlns:a16="http://schemas.microsoft.com/office/drawing/2014/main" id="{B33C8FEE-A45A-4065-8A35-767A30229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7435" name="Group 27">
            <a:extLst>
              <a:ext uri="{FF2B5EF4-FFF2-40B4-BE49-F238E27FC236}">
                <a16:creationId xmlns:a16="http://schemas.microsoft.com/office/drawing/2014/main" id="{1C3E662D-77CE-43C9-9B51-7598857882A1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7436" name="WordArt 28">
              <a:extLst>
                <a:ext uri="{FF2B5EF4-FFF2-40B4-BE49-F238E27FC236}">
                  <a16:creationId xmlns:a16="http://schemas.microsoft.com/office/drawing/2014/main" id="{CAAD8CE1-9972-4817-9A26-DE72014BBE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7437" name="WordArt 29">
              <a:extLst>
                <a:ext uri="{FF2B5EF4-FFF2-40B4-BE49-F238E27FC236}">
                  <a16:creationId xmlns:a16="http://schemas.microsoft.com/office/drawing/2014/main" id="{8CC4ABCD-E484-4842-8282-B1B8BED16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7438" name="Group 30">
            <a:extLst>
              <a:ext uri="{FF2B5EF4-FFF2-40B4-BE49-F238E27FC236}">
                <a16:creationId xmlns:a16="http://schemas.microsoft.com/office/drawing/2014/main" id="{1049AFF8-F8BA-4117-9DAB-32D9B75ECEDC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7439" name="WordArt 31">
              <a:extLst>
                <a:ext uri="{FF2B5EF4-FFF2-40B4-BE49-F238E27FC236}">
                  <a16:creationId xmlns:a16="http://schemas.microsoft.com/office/drawing/2014/main" id="{7286C9B4-1283-405D-8E43-36EF3872FE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7440" name="WordArt 32">
              <a:extLst>
                <a:ext uri="{FF2B5EF4-FFF2-40B4-BE49-F238E27FC236}">
                  <a16:creationId xmlns:a16="http://schemas.microsoft.com/office/drawing/2014/main" id="{9B28BD5C-DD7F-4370-B25F-5AB581B73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7441" name="Group 33">
            <a:extLst>
              <a:ext uri="{FF2B5EF4-FFF2-40B4-BE49-F238E27FC236}">
                <a16:creationId xmlns:a16="http://schemas.microsoft.com/office/drawing/2014/main" id="{A98FF32F-7598-44A5-999D-822DFFF9A740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7442" name="WordArt 34">
              <a:extLst>
                <a:ext uri="{FF2B5EF4-FFF2-40B4-BE49-F238E27FC236}">
                  <a16:creationId xmlns:a16="http://schemas.microsoft.com/office/drawing/2014/main" id="{BA8C5BDD-9F76-4438-85C6-259A77754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7443" name="WordArt 35">
              <a:extLst>
                <a:ext uri="{FF2B5EF4-FFF2-40B4-BE49-F238E27FC236}">
                  <a16:creationId xmlns:a16="http://schemas.microsoft.com/office/drawing/2014/main" id="{28015B23-7268-4737-9AA5-DD4A1A0923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7444" name="Group 36">
            <a:extLst>
              <a:ext uri="{FF2B5EF4-FFF2-40B4-BE49-F238E27FC236}">
                <a16:creationId xmlns:a16="http://schemas.microsoft.com/office/drawing/2014/main" id="{02D66427-3D1A-4FE7-9279-E1489FEED536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7445" name="WordArt 37">
              <a:extLst>
                <a:ext uri="{FF2B5EF4-FFF2-40B4-BE49-F238E27FC236}">
                  <a16:creationId xmlns:a16="http://schemas.microsoft.com/office/drawing/2014/main" id="{E1D2ED30-4E67-4979-9EE0-AE17F31997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7446" name="WordArt 38">
              <a:extLst>
                <a:ext uri="{FF2B5EF4-FFF2-40B4-BE49-F238E27FC236}">
                  <a16:creationId xmlns:a16="http://schemas.microsoft.com/office/drawing/2014/main" id="{0E8AEC01-3C6A-4C8E-940B-4F4D881E8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7447" name="Group 39">
            <a:extLst>
              <a:ext uri="{FF2B5EF4-FFF2-40B4-BE49-F238E27FC236}">
                <a16:creationId xmlns:a16="http://schemas.microsoft.com/office/drawing/2014/main" id="{21E99AE2-EB3A-4F37-B349-954BD9739E0F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7448" name="WordArt 40">
              <a:extLst>
                <a:ext uri="{FF2B5EF4-FFF2-40B4-BE49-F238E27FC236}">
                  <a16:creationId xmlns:a16="http://schemas.microsoft.com/office/drawing/2014/main" id="{DCB72F52-714A-43DE-98E6-8CD303DDEC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7449" name="WordArt 41">
              <a:extLst>
                <a:ext uri="{FF2B5EF4-FFF2-40B4-BE49-F238E27FC236}">
                  <a16:creationId xmlns:a16="http://schemas.microsoft.com/office/drawing/2014/main" id="{AE131091-5B51-4CC4-8C92-5A7D066ED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7450" name="Group 42">
            <a:extLst>
              <a:ext uri="{FF2B5EF4-FFF2-40B4-BE49-F238E27FC236}">
                <a16:creationId xmlns:a16="http://schemas.microsoft.com/office/drawing/2014/main" id="{4A60652D-8AF4-4993-8E0D-9724F5E11C3E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7451" name="WordArt 43">
              <a:extLst>
                <a:ext uri="{FF2B5EF4-FFF2-40B4-BE49-F238E27FC236}">
                  <a16:creationId xmlns:a16="http://schemas.microsoft.com/office/drawing/2014/main" id="{E97869BC-F130-4D0D-9B22-5AE568B9E4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7452" name="WordArt 44">
              <a:extLst>
                <a:ext uri="{FF2B5EF4-FFF2-40B4-BE49-F238E27FC236}">
                  <a16:creationId xmlns:a16="http://schemas.microsoft.com/office/drawing/2014/main" id="{B4C918EC-96B6-4175-AEF0-9133220471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7453" name="Group 45">
            <a:extLst>
              <a:ext uri="{FF2B5EF4-FFF2-40B4-BE49-F238E27FC236}">
                <a16:creationId xmlns:a16="http://schemas.microsoft.com/office/drawing/2014/main" id="{2D053078-C0F4-4437-BE77-A81EBCA98A8C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7454" name="WordArt 46">
              <a:extLst>
                <a:ext uri="{FF2B5EF4-FFF2-40B4-BE49-F238E27FC236}">
                  <a16:creationId xmlns:a16="http://schemas.microsoft.com/office/drawing/2014/main" id="{6DA47378-2D18-4E96-A2F0-B2C31E6DEB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7455" name="WordArt 47">
              <a:extLst>
                <a:ext uri="{FF2B5EF4-FFF2-40B4-BE49-F238E27FC236}">
                  <a16:creationId xmlns:a16="http://schemas.microsoft.com/office/drawing/2014/main" id="{DECC4C18-C07D-46BC-9283-FE601A1E3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7456" name="Group 48">
            <a:extLst>
              <a:ext uri="{FF2B5EF4-FFF2-40B4-BE49-F238E27FC236}">
                <a16:creationId xmlns:a16="http://schemas.microsoft.com/office/drawing/2014/main" id="{C7AB9AAB-C8B5-4866-93E2-DE05978656C5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7457" name="WordArt 49">
              <a:extLst>
                <a:ext uri="{FF2B5EF4-FFF2-40B4-BE49-F238E27FC236}">
                  <a16:creationId xmlns:a16="http://schemas.microsoft.com/office/drawing/2014/main" id="{22CB179B-164A-4892-B901-703508010F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7458" name="WordArt 50">
              <a:extLst>
                <a:ext uri="{FF2B5EF4-FFF2-40B4-BE49-F238E27FC236}">
                  <a16:creationId xmlns:a16="http://schemas.microsoft.com/office/drawing/2014/main" id="{7985C1B0-1031-41A1-B3D5-D6F4B4E713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7459" name="Group 51">
            <a:extLst>
              <a:ext uri="{FF2B5EF4-FFF2-40B4-BE49-F238E27FC236}">
                <a16:creationId xmlns:a16="http://schemas.microsoft.com/office/drawing/2014/main" id="{E737C401-4656-4E21-BC6B-E4384142EABE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7460" name="WordArt 52">
              <a:extLst>
                <a:ext uri="{FF2B5EF4-FFF2-40B4-BE49-F238E27FC236}">
                  <a16:creationId xmlns:a16="http://schemas.microsoft.com/office/drawing/2014/main" id="{EF53404E-8336-441D-8C4C-05AFFF4BCF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7461" name="WordArt 53">
              <a:extLst>
                <a:ext uri="{FF2B5EF4-FFF2-40B4-BE49-F238E27FC236}">
                  <a16:creationId xmlns:a16="http://schemas.microsoft.com/office/drawing/2014/main" id="{8BE4EB56-52C2-4A20-A5C6-7AD065F51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7462" name="Group 54">
            <a:extLst>
              <a:ext uri="{FF2B5EF4-FFF2-40B4-BE49-F238E27FC236}">
                <a16:creationId xmlns:a16="http://schemas.microsoft.com/office/drawing/2014/main" id="{B56876FF-D7E9-4184-95C7-E897F558A000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7463" name="WordArt 55">
              <a:extLst>
                <a:ext uri="{FF2B5EF4-FFF2-40B4-BE49-F238E27FC236}">
                  <a16:creationId xmlns:a16="http://schemas.microsoft.com/office/drawing/2014/main" id="{DD03E85E-152B-4139-AE79-978015972E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7464" name="WordArt 56">
              <a:extLst>
                <a:ext uri="{FF2B5EF4-FFF2-40B4-BE49-F238E27FC236}">
                  <a16:creationId xmlns:a16="http://schemas.microsoft.com/office/drawing/2014/main" id="{A2BF4C72-1A07-40BC-8B61-26BEB0C1E3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7465" name="Group 57">
            <a:extLst>
              <a:ext uri="{FF2B5EF4-FFF2-40B4-BE49-F238E27FC236}">
                <a16:creationId xmlns:a16="http://schemas.microsoft.com/office/drawing/2014/main" id="{58708C73-1F7C-486C-BB0D-C441C5929A2F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7466" name="WordArt 58">
              <a:extLst>
                <a:ext uri="{FF2B5EF4-FFF2-40B4-BE49-F238E27FC236}">
                  <a16:creationId xmlns:a16="http://schemas.microsoft.com/office/drawing/2014/main" id="{ABD39F27-CE6E-4362-B289-AF1FE0533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7467" name="WordArt 59">
              <a:extLst>
                <a:ext uri="{FF2B5EF4-FFF2-40B4-BE49-F238E27FC236}">
                  <a16:creationId xmlns:a16="http://schemas.microsoft.com/office/drawing/2014/main" id="{C88B29ED-16C2-4B6F-9284-39F094657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7468" name="Group 60">
            <a:extLst>
              <a:ext uri="{FF2B5EF4-FFF2-40B4-BE49-F238E27FC236}">
                <a16:creationId xmlns:a16="http://schemas.microsoft.com/office/drawing/2014/main" id="{3E4EDCED-9A72-4D80-856C-5B135E1A8611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7469" name="WordArt 61">
              <a:extLst>
                <a:ext uri="{FF2B5EF4-FFF2-40B4-BE49-F238E27FC236}">
                  <a16:creationId xmlns:a16="http://schemas.microsoft.com/office/drawing/2014/main" id="{EB80D5B7-37B2-47DF-B8AC-A72CF8611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7470" name="WordArt 62">
              <a:extLst>
                <a:ext uri="{FF2B5EF4-FFF2-40B4-BE49-F238E27FC236}">
                  <a16:creationId xmlns:a16="http://schemas.microsoft.com/office/drawing/2014/main" id="{3354FD76-CE82-4B3E-8FD1-5CE90CACA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7471" name="Group 63">
            <a:extLst>
              <a:ext uri="{FF2B5EF4-FFF2-40B4-BE49-F238E27FC236}">
                <a16:creationId xmlns:a16="http://schemas.microsoft.com/office/drawing/2014/main" id="{0ADA668F-AC12-43CD-B697-87DBF35D4EF4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7472" name="WordArt 64">
              <a:extLst>
                <a:ext uri="{FF2B5EF4-FFF2-40B4-BE49-F238E27FC236}">
                  <a16:creationId xmlns:a16="http://schemas.microsoft.com/office/drawing/2014/main" id="{5F5AD5FA-30E6-4967-94A8-94F71ACDAB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7473" name="WordArt 65">
              <a:extLst>
                <a:ext uri="{FF2B5EF4-FFF2-40B4-BE49-F238E27FC236}">
                  <a16:creationId xmlns:a16="http://schemas.microsoft.com/office/drawing/2014/main" id="{53E42F2D-9F16-4DF1-A3C3-5A57F87D4E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7474" name="Group 66">
            <a:extLst>
              <a:ext uri="{FF2B5EF4-FFF2-40B4-BE49-F238E27FC236}">
                <a16:creationId xmlns:a16="http://schemas.microsoft.com/office/drawing/2014/main" id="{8CE614BE-31A6-4F4F-ADCF-2C5E46A45BD7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7475" name="WordArt 67">
              <a:extLst>
                <a:ext uri="{FF2B5EF4-FFF2-40B4-BE49-F238E27FC236}">
                  <a16:creationId xmlns:a16="http://schemas.microsoft.com/office/drawing/2014/main" id="{6C644923-BBA1-4E6E-840F-83FE6A90E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7476" name="WordArt 68">
              <a:extLst>
                <a:ext uri="{FF2B5EF4-FFF2-40B4-BE49-F238E27FC236}">
                  <a16:creationId xmlns:a16="http://schemas.microsoft.com/office/drawing/2014/main" id="{D097C0CD-BE50-48A0-9476-F55F8CBF27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7477" name="Group 69">
            <a:extLst>
              <a:ext uri="{FF2B5EF4-FFF2-40B4-BE49-F238E27FC236}">
                <a16:creationId xmlns:a16="http://schemas.microsoft.com/office/drawing/2014/main" id="{43EC7F7B-CD96-4162-835F-CF6DC0B1E8FE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7478" name="WordArt 70">
              <a:extLst>
                <a:ext uri="{FF2B5EF4-FFF2-40B4-BE49-F238E27FC236}">
                  <a16:creationId xmlns:a16="http://schemas.microsoft.com/office/drawing/2014/main" id="{341B6FD0-7641-4011-91E6-41628825B0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7479" name="WordArt 71">
              <a:extLst>
                <a:ext uri="{FF2B5EF4-FFF2-40B4-BE49-F238E27FC236}">
                  <a16:creationId xmlns:a16="http://schemas.microsoft.com/office/drawing/2014/main" id="{B5DA3A6D-D097-4A2F-8182-CD6ADB0E87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7480" name="Group 72">
            <a:extLst>
              <a:ext uri="{FF2B5EF4-FFF2-40B4-BE49-F238E27FC236}">
                <a16:creationId xmlns:a16="http://schemas.microsoft.com/office/drawing/2014/main" id="{DA3164D1-43E7-4415-929E-1F84ED112F11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7481" name="WordArt 73">
              <a:extLst>
                <a:ext uri="{FF2B5EF4-FFF2-40B4-BE49-F238E27FC236}">
                  <a16:creationId xmlns:a16="http://schemas.microsoft.com/office/drawing/2014/main" id="{6A5725DD-7042-4899-9A80-8D0A58731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7482" name="WordArt 74">
              <a:extLst>
                <a:ext uri="{FF2B5EF4-FFF2-40B4-BE49-F238E27FC236}">
                  <a16:creationId xmlns:a16="http://schemas.microsoft.com/office/drawing/2014/main" id="{CD7DCA15-E1D5-43EB-9C59-F01330860E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7483" name="Group 75">
            <a:extLst>
              <a:ext uri="{FF2B5EF4-FFF2-40B4-BE49-F238E27FC236}">
                <a16:creationId xmlns:a16="http://schemas.microsoft.com/office/drawing/2014/main" id="{AC513B99-14CC-4C5D-9138-519777F50B10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7484" name="WordArt 76">
              <a:extLst>
                <a:ext uri="{FF2B5EF4-FFF2-40B4-BE49-F238E27FC236}">
                  <a16:creationId xmlns:a16="http://schemas.microsoft.com/office/drawing/2014/main" id="{9B6457F7-0329-4AAD-8868-93738B728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7485" name="WordArt 77">
              <a:extLst>
                <a:ext uri="{FF2B5EF4-FFF2-40B4-BE49-F238E27FC236}">
                  <a16:creationId xmlns:a16="http://schemas.microsoft.com/office/drawing/2014/main" id="{252EE341-F452-429E-903A-2573E524A1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7486" name="Group 78">
            <a:extLst>
              <a:ext uri="{FF2B5EF4-FFF2-40B4-BE49-F238E27FC236}">
                <a16:creationId xmlns:a16="http://schemas.microsoft.com/office/drawing/2014/main" id="{36B9140F-B9F8-4BC2-A3F5-976FA405BA1A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7487" name="WordArt 79">
              <a:extLst>
                <a:ext uri="{FF2B5EF4-FFF2-40B4-BE49-F238E27FC236}">
                  <a16:creationId xmlns:a16="http://schemas.microsoft.com/office/drawing/2014/main" id="{789DE4EB-1D24-405A-9064-76529D4263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7488" name="WordArt 80">
              <a:extLst>
                <a:ext uri="{FF2B5EF4-FFF2-40B4-BE49-F238E27FC236}">
                  <a16:creationId xmlns:a16="http://schemas.microsoft.com/office/drawing/2014/main" id="{06519BFE-4F53-4C3E-A535-7A3E43876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DA8DC394-E615-4628-BF61-19EC2DC8A478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739900"/>
            <a:ext cx="12242800" cy="5940425"/>
            <a:chOff x="176" y="1096"/>
            <a:chExt cx="7712" cy="3742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2189CB71-96E4-44E4-AB83-B599D1F86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323"/>
              <a:ext cx="2722" cy="2041"/>
            </a:xfrm>
            <a:custGeom>
              <a:avLst/>
              <a:gdLst>
                <a:gd name="T0" fmla="*/ 1815 w 2722"/>
                <a:gd name="T1" fmla="*/ 0 h 2041"/>
                <a:gd name="T2" fmla="*/ 1475 w 2722"/>
                <a:gd name="T3" fmla="*/ 113 h 2041"/>
                <a:gd name="T4" fmla="*/ 1134 w 2722"/>
                <a:gd name="T5" fmla="*/ 227 h 2041"/>
                <a:gd name="T6" fmla="*/ 454 w 2722"/>
                <a:gd name="T7" fmla="*/ 340 h 2041"/>
                <a:gd name="T8" fmla="*/ 341 w 2722"/>
                <a:gd name="T9" fmla="*/ 227 h 2041"/>
                <a:gd name="T10" fmla="*/ 114 w 2722"/>
                <a:gd name="T11" fmla="*/ 340 h 2041"/>
                <a:gd name="T12" fmla="*/ 0 w 2722"/>
                <a:gd name="T13" fmla="*/ 454 h 2041"/>
                <a:gd name="T14" fmla="*/ 114 w 2722"/>
                <a:gd name="T15" fmla="*/ 907 h 2041"/>
                <a:gd name="T16" fmla="*/ 341 w 2722"/>
                <a:gd name="T17" fmla="*/ 1021 h 2041"/>
                <a:gd name="T18" fmla="*/ 454 w 2722"/>
                <a:gd name="T19" fmla="*/ 1247 h 2041"/>
                <a:gd name="T20" fmla="*/ 341 w 2722"/>
                <a:gd name="T21" fmla="*/ 1474 h 2041"/>
                <a:gd name="T22" fmla="*/ 567 w 2722"/>
                <a:gd name="T23" fmla="*/ 1814 h 2041"/>
                <a:gd name="T24" fmla="*/ 794 w 2722"/>
                <a:gd name="T25" fmla="*/ 1928 h 2041"/>
                <a:gd name="T26" fmla="*/ 908 w 2722"/>
                <a:gd name="T27" fmla="*/ 1814 h 2041"/>
                <a:gd name="T28" fmla="*/ 1134 w 2722"/>
                <a:gd name="T29" fmla="*/ 1928 h 2041"/>
                <a:gd name="T30" fmla="*/ 1475 w 2722"/>
                <a:gd name="T31" fmla="*/ 2041 h 2041"/>
                <a:gd name="T32" fmla="*/ 1588 w 2722"/>
                <a:gd name="T33" fmla="*/ 1814 h 2041"/>
                <a:gd name="T34" fmla="*/ 1701 w 2722"/>
                <a:gd name="T35" fmla="*/ 1928 h 2041"/>
                <a:gd name="T36" fmla="*/ 1815 w 2722"/>
                <a:gd name="T37" fmla="*/ 1814 h 2041"/>
                <a:gd name="T38" fmla="*/ 1701 w 2722"/>
                <a:gd name="T39" fmla="*/ 1701 h 2041"/>
                <a:gd name="T40" fmla="*/ 1588 w 2722"/>
                <a:gd name="T41" fmla="*/ 1361 h 2041"/>
                <a:gd name="T42" fmla="*/ 1475 w 2722"/>
                <a:gd name="T43" fmla="*/ 1134 h 2041"/>
                <a:gd name="T44" fmla="*/ 1701 w 2722"/>
                <a:gd name="T45" fmla="*/ 1021 h 2041"/>
                <a:gd name="T46" fmla="*/ 1815 w 2722"/>
                <a:gd name="T47" fmla="*/ 907 h 2041"/>
                <a:gd name="T48" fmla="*/ 2042 w 2722"/>
                <a:gd name="T49" fmla="*/ 794 h 2041"/>
                <a:gd name="T50" fmla="*/ 2155 w 2722"/>
                <a:gd name="T51" fmla="*/ 907 h 2041"/>
                <a:gd name="T52" fmla="*/ 2382 w 2722"/>
                <a:gd name="T53" fmla="*/ 1021 h 2041"/>
                <a:gd name="T54" fmla="*/ 2722 w 2722"/>
                <a:gd name="T55" fmla="*/ 907 h 2041"/>
                <a:gd name="T56" fmla="*/ 2609 w 2722"/>
                <a:gd name="T57" fmla="*/ 567 h 2041"/>
                <a:gd name="T58" fmla="*/ 2382 w 2722"/>
                <a:gd name="T59" fmla="*/ 454 h 2041"/>
                <a:gd name="T60" fmla="*/ 2042 w 2722"/>
                <a:gd name="T61" fmla="*/ 567 h 2041"/>
                <a:gd name="T62" fmla="*/ 2155 w 2722"/>
                <a:gd name="T63" fmla="*/ 340 h 2041"/>
                <a:gd name="T64" fmla="*/ 2042 w 2722"/>
                <a:gd name="T65" fmla="*/ 227 h 2041"/>
                <a:gd name="T66" fmla="*/ 1928 w 2722"/>
                <a:gd name="T67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22" h="2041">
                  <a:moveTo>
                    <a:pt x="1928" y="0"/>
                  </a:moveTo>
                  <a:lnTo>
                    <a:pt x="1815" y="0"/>
                  </a:lnTo>
                  <a:lnTo>
                    <a:pt x="1815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247"/>
                  </a:lnTo>
                  <a:lnTo>
                    <a:pt x="454" y="1247"/>
                  </a:lnTo>
                  <a:lnTo>
                    <a:pt x="454" y="1474"/>
                  </a:lnTo>
                  <a:lnTo>
                    <a:pt x="341" y="1474"/>
                  </a:lnTo>
                  <a:lnTo>
                    <a:pt x="341" y="1814"/>
                  </a:lnTo>
                  <a:lnTo>
                    <a:pt x="567" y="1814"/>
                  </a:lnTo>
                  <a:lnTo>
                    <a:pt x="567" y="1928"/>
                  </a:lnTo>
                  <a:lnTo>
                    <a:pt x="794" y="1928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1928"/>
                  </a:lnTo>
                  <a:lnTo>
                    <a:pt x="1134" y="1928"/>
                  </a:lnTo>
                  <a:lnTo>
                    <a:pt x="1134" y="2041"/>
                  </a:lnTo>
                  <a:lnTo>
                    <a:pt x="1475" y="2041"/>
                  </a:lnTo>
                  <a:lnTo>
                    <a:pt x="1475" y="1814"/>
                  </a:lnTo>
                  <a:lnTo>
                    <a:pt x="1588" y="1814"/>
                  </a:lnTo>
                  <a:lnTo>
                    <a:pt x="1588" y="1928"/>
                  </a:lnTo>
                  <a:lnTo>
                    <a:pt x="1701" y="1928"/>
                  </a:lnTo>
                  <a:lnTo>
                    <a:pt x="1701" y="1814"/>
                  </a:lnTo>
                  <a:lnTo>
                    <a:pt x="1815" y="1814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701" y="1021"/>
                  </a:lnTo>
                  <a:lnTo>
                    <a:pt x="1701" y="907"/>
                  </a:lnTo>
                  <a:lnTo>
                    <a:pt x="1815" y="907"/>
                  </a:lnTo>
                  <a:lnTo>
                    <a:pt x="1815" y="794"/>
                  </a:lnTo>
                  <a:lnTo>
                    <a:pt x="2042" y="794"/>
                  </a:lnTo>
                  <a:lnTo>
                    <a:pt x="2042" y="907"/>
                  </a:lnTo>
                  <a:lnTo>
                    <a:pt x="2155" y="907"/>
                  </a:lnTo>
                  <a:lnTo>
                    <a:pt x="2155" y="1021"/>
                  </a:lnTo>
                  <a:lnTo>
                    <a:pt x="2382" y="1021"/>
                  </a:lnTo>
                  <a:lnTo>
                    <a:pt x="2382" y="907"/>
                  </a:lnTo>
                  <a:lnTo>
                    <a:pt x="2722" y="907"/>
                  </a:lnTo>
                  <a:lnTo>
                    <a:pt x="2722" y="567"/>
                  </a:lnTo>
                  <a:lnTo>
                    <a:pt x="2609" y="567"/>
                  </a:lnTo>
                  <a:lnTo>
                    <a:pt x="2609" y="454"/>
                  </a:lnTo>
                  <a:lnTo>
                    <a:pt x="2382" y="454"/>
                  </a:lnTo>
                  <a:lnTo>
                    <a:pt x="2382" y="567"/>
                  </a:lnTo>
                  <a:lnTo>
                    <a:pt x="2042" y="567"/>
                  </a:lnTo>
                  <a:lnTo>
                    <a:pt x="2042" y="340"/>
                  </a:lnTo>
                  <a:lnTo>
                    <a:pt x="2155" y="340"/>
                  </a:lnTo>
                  <a:lnTo>
                    <a:pt x="2155" y="227"/>
                  </a:lnTo>
                  <a:lnTo>
                    <a:pt x="2042" y="227"/>
                  </a:lnTo>
                  <a:lnTo>
                    <a:pt x="2042" y="113"/>
                  </a:lnTo>
                  <a:lnTo>
                    <a:pt x="1928" y="113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AFCE9019-8104-4747-8C78-FD33094F1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1096"/>
              <a:ext cx="794" cy="794"/>
            </a:xfrm>
            <a:custGeom>
              <a:avLst/>
              <a:gdLst>
                <a:gd name="T0" fmla="*/ 45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340 h 794"/>
                <a:gd name="T10" fmla="*/ 114 w 794"/>
                <a:gd name="T11" fmla="*/ 340 h 794"/>
                <a:gd name="T12" fmla="*/ 114 w 794"/>
                <a:gd name="T13" fmla="*/ 454 h 794"/>
                <a:gd name="T14" fmla="*/ 227 w 794"/>
                <a:gd name="T15" fmla="*/ 454 h 794"/>
                <a:gd name="T16" fmla="*/ 227 w 794"/>
                <a:gd name="T17" fmla="*/ 567 h 794"/>
                <a:gd name="T18" fmla="*/ 114 w 794"/>
                <a:gd name="T19" fmla="*/ 567 h 794"/>
                <a:gd name="T20" fmla="*/ 114 w 794"/>
                <a:gd name="T21" fmla="*/ 794 h 794"/>
                <a:gd name="T22" fmla="*/ 454 w 794"/>
                <a:gd name="T23" fmla="*/ 794 h 794"/>
                <a:gd name="T24" fmla="*/ 454 w 794"/>
                <a:gd name="T25" fmla="*/ 681 h 794"/>
                <a:gd name="T26" fmla="*/ 681 w 794"/>
                <a:gd name="T27" fmla="*/ 681 h 794"/>
                <a:gd name="T28" fmla="*/ 681 w 794"/>
                <a:gd name="T29" fmla="*/ 794 h 794"/>
                <a:gd name="T30" fmla="*/ 794 w 794"/>
                <a:gd name="T31" fmla="*/ 794 h 794"/>
                <a:gd name="T32" fmla="*/ 794 w 794"/>
                <a:gd name="T33" fmla="*/ 567 h 794"/>
                <a:gd name="T34" fmla="*/ 681 w 794"/>
                <a:gd name="T35" fmla="*/ 567 h 794"/>
                <a:gd name="T36" fmla="*/ 681 w 794"/>
                <a:gd name="T37" fmla="*/ 454 h 794"/>
                <a:gd name="T38" fmla="*/ 794 w 794"/>
                <a:gd name="T39" fmla="*/ 454 h 794"/>
                <a:gd name="T40" fmla="*/ 794 w 794"/>
                <a:gd name="T41" fmla="*/ 227 h 794"/>
                <a:gd name="T42" fmla="*/ 681 w 794"/>
                <a:gd name="T43" fmla="*/ 227 h 794"/>
                <a:gd name="T44" fmla="*/ 681 w 794"/>
                <a:gd name="T45" fmla="*/ 114 h 794"/>
                <a:gd name="T46" fmla="*/ 567 w 794"/>
                <a:gd name="T47" fmla="*/ 114 h 794"/>
                <a:gd name="T48" fmla="*/ 567 w 794"/>
                <a:gd name="T49" fmla="*/ 0 h 794"/>
                <a:gd name="T50" fmla="*/ 454 w 794"/>
                <a:gd name="T5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4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6E9B1415-A9F0-4C95-A597-D81F943FC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117"/>
              <a:ext cx="1360" cy="1020"/>
            </a:xfrm>
            <a:custGeom>
              <a:avLst/>
              <a:gdLst>
                <a:gd name="T0" fmla="*/ 1360 w 1360"/>
                <a:gd name="T1" fmla="*/ 113 h 1020"/>
                <a:gd name="T2" fmla="*/ 907 w 1360"/>
                <a:gd name="T3" fmla="*/ 113 h 1020"/>
                <a:gd name="T4" fmla="*/ 907 w 1360"/>
                <a:gd name="T5" fmla="*/ 227 h 1020"/>
                <a:gd name="T6" fmla="*/ 680 w 1360"/>
                <a:gd name="T7" fmla="*/ 227 h 1020"/>
                <a:gd name="T8" fmla="*/ 680 w 1360"/>
                <a:gd name="T9" fmla="*/ 113 h 1020"/>
                <a:gd name="T10" fmla="*/ 567 w 1360"/>
                <a:gd name="T11" fmla="*/ 113 h 1020"/>
                <a:gd name="T12" fmla="*/ 567 w 1360"/>
                <a:gd name="T13" fmla="*/ 0 h 1020"/>
                <a:gd name="T14" fmla="*/ 340 w 1360"/>
                <a:gd name="T15" fmla="*/ 0 h 1020"/>
                <a:gd name="T16" fmla="*/ 340 w 1360"/>
                <a:gd name="T17" fmla="*/ 113 h 1020"/>
                <a:gd name="T18" fmla="*/ 226 w 1360"/>
                <a:gd name="T19" fmla="*/ 113 h 1020"/>
                <a:gd name="T20" fmla="*/ 226 w 1360"/>
                <a:gd name="T21" fmla="*/ 227 h 1020"/>
                <a:gd name="T22" fmla="*/ 0 w 1360"/>
                <a:gd name="T23" fmla="*/ 227 h 1020"/>
                <a:gd name="T24" fmla="*/ 0 w 1360"/>
                <a:gd name="T25" fmla="*/ 340 h 1020"/>
                <a:gd name="T26" fmla="*/ 113 w 1360"/>
                <a:gd name="T27" fmla="*/ 340 h 1020"/>
                <a:gd name="T28" fmla="*/ 113 w 1360"/>
                <a:gd name="T29" fmla="*/ 567 h 1020"/>
                <a:gd name="T30" fmla="*/ 226 w 1360"/>
                <a:gd name="T31" fmla="*/ 567 h 1020"/>
                <a:gd name="T32" fmla="*/ 226 w 1360"/>
                <a:gd name="T33" fmla="*/ 907 h 1020"/>
                <a:gd name="T34" fmla="*/ 340 w 1360"/>
                <a:gd name="T35" fmla="*/ 907 h 1020"/>
                <a:gd name="T36" fmla="*/ 340 w 1360"/>
                <a:gd name="T37" fmla="*/ 1020 h 1020"/>
                <a:gd name="T38" fmla="*/ 793 w 1360"/>
                <a:gd name="T39" fmla="*/ 1020 h 1020"/>
                <a:gd name="T40" fmla="*/ 793 w 1360"/>
                <a:gd name="T41" fmla="*/ 907 h 1020"/>
                <a:gd name="T42" fmla="*/ 907 w 1360"/>
                <a:gd name="T43" fmla="*/ 907 h 1020"/>
                <a:gd name="T44" fmla="*/ 907 w 1360"/>
                <a:gd name="T45" fmla="*/ 680 h 1020"/>
                <a:gd name="T46" fmla="*/ 1020 w 1360"/>
                <a:gd name="T47" fmla="*/ 680 h 1020"/>
                <a:gd name="T48" fmla="*/ 1020 w 1360"/>
                <a:gd name="T49" fmla="*/ 453 h 1020"/>
                <a:gd name="T50" fmla="*/ 1247 w 1360"/>
                <a:gd name="T51" fmla="*/ 453 h 1020"/>
                <a:gd name="T52" fmla="*/ 1247 w 1360"/>
                <a:gd name="T53" fmla="*/ 340 h 1020"/>
                <a:gd name="T54" fmla="*/ 1360 w 1360"/>
                <a:gd name="T55" fmla="*/ 340 h 1020"/>
                <a:gd name="T56" fmla="*/ 1360 w 1360"/>
                <a:gd name="T5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020">
                  <a:moveTo>
                    <a:pt x="1360" y="113"/>
                  </a:move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7AA764DA-9412-4EE5-80F0-3275F626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1474" cy="908"/>
            </a:xfrm>
            <a:custGeom>
              <a:avLst/>
              <a:gdLst>
                <a:gd name="T0" fmla="*/ 0 w 1474"/>
                <a:gd name="T1" fmla="*/ 114 h 908"/>
                <a:gd name="T2" fmla="*/ 0 w 1474"/>
                <a:gd name="T3" fmla="*/ 454 h 908"/>
                <a:gd name="T4" fmla="*/ 113 w 1474"/>
                <a:gd name="T5" fmla="*/ 454 h 908"/>
                <a:gd name="T6" fmla="*/ 113 w 1474"/>
                <a:gd name="T7" fmla="*/ 794 h 908"/>
                <a:gd name="T8" fmla="*/ 227 w 1474"/>
                <a:gd name="T9" fmla="*/ 794 h 908"/>
                <a:gd name="T10" fmla="*/ 227 w 1474"/>
                <a:gd name="T11" fmla="*/ 908 h 908"/>
                <a:gd name="T12" fmla="*/ 340 w 1474"/>
                <a:gd name="T13" fmla="*/ 908 h 908"/>
                <a:gd name="T14" fmla="*/ 340 w 1474"/>
                <a:gd name="T15" fmla="*/ 794 h 908"/>
                <a:gd name="T16" fmla="*/ 680 w 1474"/>
                <a:gd name="T17" fmla="*/ 794 h 908"/>
                <a:gd name="T18" fmla="*/ 680 w 1474"/>
                <a:gd name="T19" fmla="*/ 681 h 908"/>
                <a:gd name="T20" fmla="*/ 794 w 1474"/>
                <a:gd name="T21" fmla="*/ 681 h 908"/>
                <a:gd name="T22" fmla="*/ 794 w 1474"/>
                <a:gd name="T23" fmla="*/ 794 h 908"/>
                <a:gd name="T24" fmla="*/ 1021 w 1474"/>
                <a:gd name="T25" fmla="*/ 794 h 908"/>
                <a:gd name="T26" fmla="*/ 1021 w 1474"/>
                <a:gd name="T27" fmla="*/ 681 h 908"/>
                <a:gd name="T28" fmla="*/ 1134 w 1474"/>
                <a:gd name="T29" fmla="*/ 681 h 908"/>
                <a:gd name="T30" fmla="*/ 1134 w 1474"/>
                <a:gd name="T31" fmla="*/ 567 h 908"/>
                <a:gd name="T32" fmla="*/ 1361 w 1474"/>
                <a:gd name="T33" fmla="*/ 567 h 908"/>
                <a:gd name="T34" fmla="*/ 1361 w 1474"/>
                <a:gd name="T35" fmla="*/ 454 h 908"/>
                <a:gd name="T36" fmla="*/ 1474 w 1474"/>
                <a:gd name="T37" fmla="*/ 454 h 908"/>
                <a:gd name="T38" fmla="*/ 1474 w 1474"/>
                <a:gd name="T39" fmla="*/ 114 h 908"/>
                <a:gd name="T40" fmla="*/ 1361 w 1474"/>
                <a:gd name="T41" fmla="*/ 114 h 908"/>
                <a:gd name="T42" fmla="*/ 1361 w 1474"/>
                <a:gd name="T43" fmla="*/ 0 h 908"/>
                <a:gd name="T44" fmla="*/ 680 w 1474"/>
                <a:gd name="T45" fmla="*/ 0 h 908"/>
                <a:gd name="T46" fmla="*/ 680 w 1474"/>
                <a:gd name="T47" fmla="*/ 114 h 908"/>
                <a:gd name="T48" fmla="*/ 567 w 1474"/>
                <a:gd name="T49" fmla="*/ 114 h 908"/>
                <a:gd name="T50" fmla="*/ 567 w 1474"/>
                <a:gd name="T51" fmla="*/ 0 h 908"/>
                <a:gd name="T52" fmla="*/ 454 w 1474"/>
                <a:gd name="T53" fmla="*/ 0 h 908"/>
                <a:gd name="T54" fmla="*/ 454 w 1474"/>
                <a:gd name="T55" fmla="*/ 227 h 908"/>
                <a:gd name="T56" fmla="*/ 113 w 1474"/>
                <a:gd name="T57" fmla="*/ 227 h 908"/>
                <a:gd name="T58" fmla="*/ 113 w 1474"/>
                <a:gd name="T59" fmla="*/ 114 h 908"/>
                <a:gd name="T60" fmla="*/ 0 w 1474"/>
                <a:gd name="T6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908">
                  <a:moveTo>
                    <a:pt x="0" y="114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864EFBE9-851A-4F9B-8947-9B44FF43C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230"/>
              <a:ext cx="908" cy="1361"/>
            </a:xfrm>
            <a:custGeom>
              <a:avLst/>
              <a:gdLst>
                <a:gd name="T0" fmla="*/ 681 w 908"/>
                <a:gd name="T1" fmla="*/ 1361 h 1361"/>
                <a:gd name="T2" fmla="*/ 227 w 908"/>
                <a:gd name="T3" fmla="*/ 1361 h 1361"/>
                <a:gd name="T4" fmla="*/ 227 w 908"/>
                <a:gd name="T5" fmla="*/ 1021 h 1361"/>
                <a:gd name="T6" fmla="*/ 114 w 908"/>
                <a:gd name="T7" fmla="*/ 1021 h 1361"/>
                <a:gd name="T8" fmla="*/ 114 w 908"/>
                <a:gd name="T9" fmla="*/ 907 h 1361"/>
                <a:gd name="T10" fmla="*/ 0 w 908"/>
                <a:gd name="T11" fmla="*/ 907 h 1361"/>
                <a:gd name="T12" fmla="*/ 0 w 908"/>
                <a:gd name="T13" fmla="*/ 794 h 1361"/>
                <a:gd name="T14" fmla="*/ 114 w 908"/>
                <a:gd name="T15" fmla="*/ 794 h 1361"/>
                <a:gd name="T16" fmla="*/ 114 w 908"/>
                <a:gd name="T17" fmla="*/ 567 h 1361"/>
                <a:gd name="T18" fmla="*/ 227 w 908"/>
                <a:gd name="T19" fmla="*/ 567 h 1361"/>
                <a:gd name="T20" fmla="*/ 227 w 908"/>
                <a:gd name="T21" fmla="*/ 340 h 1361"/>
                <a:gd name="T22" fmla="*/ 454 w 908"/>
                <a:gd name="T23" fmla="*/ 340 h 1361"/>
                <a:gd name="T24" fmla="*/ 454 w 908"/>
                <a:gd name="T25" fmla="*/ 227 h 1361"/>
                <a:gd name="T26" fmla="*/ 567 w 908"/>
                <a:gd name="T27" fmla="*/ 227 h 1361"/>
                <a:gd name="T28" fmla="*/ 567 w 908"/>
                <a:gd name="T29" fmla="*/ 0 h 1361"/>
                <a:gd name="T30" fmla="*/ 681 w 908"/>
                <a:gd name="T31" fmla="*/ 0 h 1361"/>
                <a:gd name="T32" fmla="*/ 681 w 908"/>
                <a:gd name="T33" fmla="*/ 454 h 1361"/>
                <a:gd name="T34" fmla="*/ 908 w 908"/>
                <a:gd name="T35" fmla="*/ 454 h 1361"/>
                <a:gd name="T36" fmla="*/ 908 w 908"/>
                <a:gd name="T37" fmla="*/ 1134 h 1361"/>
                <a:gd name="T38" fmla="*/ 794 w 908"/>
                <a:gd name="T39" fmla="*/ 1134 h 1361"/>
                <a:gd name="T40" fmla="*/ 794 w 908"/>
                <a:gd name="T41" fmla="*/ 1248 h 1361"/>
                <a:gd name="T42" fmla="*/ 681 w 908"/>
                <a:gd name="T43" fmla="*/ 1248 h 1361"/>
                <a:gd name="T44" fmla="*/ 681 w 908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361">
                  <a:moveTo>
                    <a:pt x="681" y="1361"/>
                  </a:moveTo>
                  <a:lnTo>
                    <a:pt x="227" y="1361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F0ABED2C-94B6-4D69-A02C-5732BAD1B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364"/>
              <a:ext cx="1588" cy="1474"/>
            </a:xfrm>
            <a:custGeom>
              <a:avLst/>
              <a:gdLst>
                <a:gd name="T0" fmla="*/ 1134 w 1588"/>
                <a:gd name="T1" fmla="*/ 0 h 1474"/>
                <a:gd name="T2" fmla="*/ 908 w 1588"/>
                <a:gd name="T3" fmla="*/ 0 h 1474"/>
                <a:gd name="T4" fmla="*/ 908 w 1588"/>
                <a:gd name="T5" fmla="*/ 114 h 1474"/>
                <a:gd name="T6" fmla="*/ 567 w 1588"/>
                <a:gd name="T7" fmla="*/ 114 h 1474"/>
                <a:gd name="T8" fmla="*/ 454 w 1588"/>
                <a:gd name="T9" fmla="*/ 114 h 1474"/>
                <a:gd name="T10" fmla="*/ 454 w 1588"/>
                <a:gd name="T11" fmla="*/ 227 h 1474"/>
                <a:gd name="T12" fmla="*/ 227 w 1588"/>
                <a:gd name="T13" fmla="*/ 227 h 1474"/>
                <a:gd name="T14" fmla="*/ 227 w 1588"/>
                <a:gd name="T15" fmla="*/ 340 h 1474"/>
                <a:gd name="T16" fmla="*/ 114 w 1588"/>
                <a:gd name="T17" fmla="*/ 340 h 1474"/>
                <a:gd name="T18" fmla="*/ 114 w 1588"/>
                <a:gd name="T19" fmla="*/ 454 h 1474"/>
                <a:gd name="T20" fmla="*/ 227 w 1588"/>
                <a:gd name="T21" fmla="*/ 454 h 1474"/>
                <a:gd name="T22" fmla="*/ 227 w 1588"/>
                <a:gd name="T23" fmla="*/ 567 h 1474"/>
                <a:gd name="T24" fmla="*/ 341 w 1588"/>
                <a:gd name="T25" fmla="*/ 567 h 1474"/>
                <a:gd name="T26" fmla="*/ 341 w 1588"/>
                <a:gd name="T27" fmla="*/ 794 h 1474"/>
                <a:gd name="T28" fmla="*/ 114 w 1588"/>
                <a:gd name="T29" fmla="*/ 794 h 1474"/>
                <a:gd name="T30" fmla="*/ 114 w 1588"/>
                <a:gd name="T31" fmla="*/ 1134 h 1474"/>
                <a:gd name="T32" fmla="*/ 0 w 1588"/>
                <a:gd name="T33" fmla="*/ 1134 h 1474"/>
                <a:gd name="T34" fmla="*/ 0 w 1588"/>
                <a:gd name="T35" fmla="*/ 1474 h 1474"/>
                <a:gd name="T36" fmla="*/ 114 w 1588"/>
                <a:gd name="T37" fmla="*/ 1474 h 1474"/>
                <a:gd name="T38" fmla="*/ 114 w 1588"/>
                <a:gd name="T39" fmla="*/ 1361 h 1474"/>
                <a:gd name="T40" fmla="*/ 681 w 1588"/>
                <a:gd name="T41" fmla="*/ 1361 h 1474"/>
                <a:gd name="T42" fmla="*/ 681 w 1588"/>
                <a:gd name="T43" fmla="*/ 1474 h 1474"/>
                <a:gd name="T44" fmla="*/ 908 w 1588"/>
                <a:gd name="T45" fmla="*/ 1474 h 1474"/>
                <a:gd name="T46" fmla="*/ 908 w 1588"/>
                <a:gd name="T47" fmla="*/ 1134 h 1474"/>
                <a:gd name="T48" fmla="*/ 1021 w 1588"/>
                <a:gd name="T49" fmla="*/ 1134 h 1474"/>
                <a:gd name="T50" fmla="*/ 1021 w 1588"/>
                <a:gd name="T51" fmla="*/ 1248 h 1474"/>
                <a:gd name="T52" fmla="*/ 1134 w 1588"/>
                <a:gd name="T53" fmla="*/ 1248 h 1474"/>
                <a:gd name="T54" fmla="*/ 1134 w 1588"/>
                <a:gd name="T55" fmla="*/ 1134 h 1474"/>
                <a:gd name="T56" fmla="*/ 1475 w 1588"/>
                <a:gd name="T57" fmla="*/ 1134 h 1474"/>
                <a:gd name="T58" fmla="*/ 1475 w 1588"/>
                <a:gd name="T59" fmla="*/ 1021 h 1474"/>
                <a:gd name="T60" fmla="*/ 1588 w 1588"/>
                <a:gd name="T61" fmla="*/ 1021 h 1474"/>
                <a:gd name="T62" fmla="*/ 1588 w 1588"/>
                <a:gd name="T63" fmla="*/ 794 h 1474"/>
                <a:gd name="T64" fmla="*/ 1475 w 1588"/>
                <a:gd name="T65" fmla="*/ 794 h 1474"/>
                <a:gd name="T66" fmla="*/ 1475 w 1588"/>
                <a:gd name="T67" fmla="*/ 681 h 1474"/>
                <a:gd name="T68" fmla="*/ 1361 w 1588"/>
                <a:gd name="T69" fmla="*/ 681 h 1474"/>
                <a:gd name="T70" fmla="*/ 1361 w 1588"/>
                <a:gd name="T71" fmla="*/ 794 h 1474"/>
                <a:gd name="T72" fmla="*/ 1134 w 1588"/>
                <a:gd name="T73" fmla="*/ 794 h 1474"/>
                <a:gd name="T74" fmla="*/ 1134 w 1588"/>
                <a:gd name="T75" fmla="*/ 681 h 1474"/>
                <a:gd name="T76" fmla="*/ 1021 w 1588"/>
                <a:gd name="T77" fmla="*/ 681 h 1474"/>
                <a:gd name="T78" fmla="*/ 1021 w 1588"/>
                <a:gd name="T79" fmla="*/ 567 h 1474"/>
                <a:gd name="T80" fmla="*/ 908 w 1588"/>
                <a:gd name="T81" fmla="*/ 567 h 1474"/>
                <a:gd name="T82" fmla="*/ 908 w 1588"/>
                <a:gd name="T83" fmla="*/ 454 h 1474"/>
                <a:gd name="T84" fmla="*/ 1134 w 1588"/>
                <a:gd name="T85" fmla="*/ 454 h 1474"/>
                <a:gd name="T86" fmla="*/ 1134 w 1588"/>
                <a:gd name="T87" fmla="*/ 340 h 1474"/>
                <a:gd name="T88" fmla="*/ 1248 w 1588"/>
                <a:gd name="T89" fmla="*/ 340 h 1474"/>
                <a:gd name="T90" fmla="*/ 1248 w 1588"/>
                <a:gd name="T91" fmla="*/ 227 h 1474"/>
                <a:gd name="T92" fmla="*/ 1134 w 1588"/>
                <a:gd name="T93" fmla="*/ 227 h 1474"/>
                <a:gd name="T94" fmla="*/ 1134 w 1588"/>
                <a:gd name="T9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8" h="1474">
                  <a:moveTo>
                    <a:pt x="1134" y="0"/>
                  </a:moveTo>
                  <a:lnTo>
                    <a:pt x="908" y="0"/>
                  </a:lnTo>
                  <a:lnTo>
                    <a:pt x="908" y="11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1134" y="1248"/>
                  </a:lnTo>
                  <a:lnTo>
                    <a:pt x="1134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134" y="454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FD3119B6-6A6E-4645-94B6-DF10AB344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364"/>
              <a:ext cx="1360" cy="794"/>
            </a:xfrm>
            <a:custGeom>
              <a:avLst/>
              <a:gdLst>
                <a:gd name="T0" fmla="*/ 1247 w 1360"/>
                <a:gd name="T1" fmla="*/ 227 h 794"/>
                <a:gd name="T2" fmla="*/ 1020 w 1360"/>
                <a:gd name="T3" fmla="*/ 227 h 794"/>
                <a:gd name="T4" fmla="*/ 1020 w 1360"/>
                <a:gd name="T5" fmla="*/ 114 h 794"/>
                <a:gd name="T6" fmla="*/ 907 w 1360"/>
                <a:gd name="T7" fmla="*/ 114 h 794"/>
                <a:gd name="T8" fmla="*/ 907 w 1360"/>
                <a:gd name="T9" fmla="*/ 0 h 794"/>
                <a:gd name="T10" fmla="*/ 793 w 1360"/>
                <a:gd name="T11" fmla="*/ 0 h 794"/>
                <a:gd name="T12" fmla="*/ 793 w 1360"/>
                <a:gd name="T13" fmla="*/ 114 h 794"/>
                <a:gd name="T14" fmla="*/ 567 w 1360"/>
                <a:gd name="T15" fmla="*/ 114 h 794"/>
                <a:gd name="T16" fmla="*/ 567 w 1360"/>
                <a:gd name="T17" fmla="*/ 227 h 794"/>
                <a:gd name="T18" fmla="*/ 453 w 1360"/>
                <a:gd name="T19" fmla="*/ 227 h 794"/>
                <a:gd name="T20" fmla="*/ 453 w 1360"/>
                <a:gd name="T21" fmla="*/ 114 h 794"/>
                <a:gd name="T22" fmla="*/ 340 w 1360"/>
                <a:gd name="T23" fmla="*/ 114 h 794"/>
                <a:gd name="T24" fmla="*/ 340 w 1360"/>
                <a:gd name="T25" fmla="*/ 340 h 794"/>
                <a:gd name="T26" fmla="*/ 226 w 1360"/>
                <a:gd name="T27" fmla="*/ 340 h 794"/>
                <a:gd name="T28" fmla="*/ 226 w 1360"/>
                <a:gd name="T29" fmla="*/ 454 h 794"/>
                <a:gd name="T30" fmla="*/ 0 w 1360"/>
                <a:gd name="T31" fmla="*/ 454 h 794"/>
                <a:gd name="T32" fmla="*/ 0 w 1360"/>
                <a:gd name="T33" fmla="*/ 567 h 794"/>
                <a:gd name="T34" fmla="*/ 113 w 1360"/>
                <a:gd name="T35" fmla="*/ 567 h 794"/>
                <a:gd name="T36" fmla="*/ 113 w 1360"/>
                <a:gd name="T37" fmla="*/ 681 h 794"/>
                <a:gd name="T38" fmla="*/ 226 w 1360"/>
                <a:gd name="T39" fmla="*/ 681 h 794"/>
                <a:gd name="T40" fmla="*/ 226 w 1360"/>
                <a:gd name="T41" fmla="*/ 794 h 794"/>
                <a:gd name="T42" fmla="*/ 453 w 1360"/>
                <a:gd name="T43" fmla="*/ 794 h 794"/>
                <a:gd name="T44" fmla="*/ 453 w 1360"/>
                <a:gd name="T45" fmla="*/ 681 h 794"/>
                <a:gd name="T46" fmla="*/ 567 w 1360"/>
                <a:gd name="T47" fmla="*/ 681 h 794"/>
                <a:gd name="T48" fmla="*/ 567 w 1360"/>
                <a:gd name="T49" fmla="*/ 567 h 794"/>
                <a:gd name="T50" fmla="*/ 793 w 1360"/>
                <a:gd name="T51" fmla="*/ 567 h 794"/>
                <a:gd name="T52" fmla="*/ 793 w 1360"/>
                <a:gd name="T53" fmla="*/ 681 h 794"/>
                <a:gd name="T54" fmla="*/ 1020 w 1360"/>
                <a:gd name="T55" fmla="*/ 681 h 794"/>
                <a:gd name="T56" fmla="*/ 1020 w 1360"/>
                <a:gd name="T57" fmla="*/ 567 h 794"/>
                <a:gd name="T58" fmla="*/ 1247 w 1360"/>
                <a:gd name="T59" fmla="*/ 567 h 794"/>
                <a:gd name="T60" fmla="*/ 1247 w 1360"/>
                <a:gd name="T61" fmla="*/ 681 h 794"/>
                <a:gd name="T62" fmla="*/ 1360 w 1360"/>
                <a:gd name="T63" fmla="*/ 681 h 794"/>
                <a:gd name="T64" fmla="*/ 1360 w 1360"/>
                <a:gd name="T65" fmla="*/ 454 h 794"/>
                <a:gd name="T66" fmla="*/ 1247 w 1360"/>
                <a:gd name="T67" fmla="*/ 454 h 794"/>
                <a:gd name="T68" fmla="*/ 1247 w 1360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794">
                  <a:moveTo>
                    <a:pt x="1247" y="227"/>
                  </a:move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FD67F42C-6093-4605-BD06-8B6FC205F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797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340 w 794"/>
                <a:gd name="T3" fmla="*/ 0 h 794"/>
                <a:gd name="T4" fmla="*/ 340 w 794"/>
                <a:gd name="T5" fmla="*/ 114 h 794"/>
                <a:gd name="T6" fmla="*/ 227 w 794"/>
                <a:gd name="T7" fmla="*/ 114 h 794"/>
                <a:gd name="T8" fmla="*/ 227 w 794"/>
                <a:gd name="T9" fmla="*/ 227 h 794"/>
                <a:gd name="T10" fmla="*/ 113 w 794"/>
                <a:gd name="T11" fmla="*/ 227 h 794"/>
                <a:gd name="T12" fmla="*/ 113 w 794"/>
                <a:gd name="T13" fmla="*/ 340 h 794"/>
                <a:gd name="T14" fmla="*/ 0 w 794"/>
                <a:gd name="T15" fmla="*/ 340 h 794"/>
                <a:gd name="T16" fmla="*/ 0 w 794"/>
                <a:gd name="T17" fmla="*/ 681 h 794"/>
                <a:gd name="T18" fmla="*/ 113 w 794"/>
                <a:gd name="T19" fmla="*/ 681 h 794"/>
                <a:gd name="T20" fmla="*/ 113 w 794"/>
                <a:gd name="T21" fmla="*/ 794 h 794"/>
                <a:gd name="T22" fmla="*/ 680 w 794"/>
                <a:gd name="T23" fmla="*/ 794 h 794"/>
                <a:gd name="T24" fmla="*/ 680 w 794"/>
                <a:gd name="T25" fmla="*/ 340 h 794"/>
                <a:gd name="T26" fmla="*/ 794 w 794"/>
                <a:gd name="T27" fmla="*/ 340 h 794"/>
                <a:gd name="T28" fmla="*/ 794 w 794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3836F70D-8B73-437E-97F5-C6E96E30E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2457"/>
              <a:ext cx="1020" cy="1134"/>
            </a:xfrm>
            <a:custGeom>
              <a:avLst/>
              <a:gdLst>
                <a:gd name="T0" fmla="*/ 907 w 1020"/>
                <a:gd name="T1" fmla="*/ 0 h 1134"/>
                <a:gd name="T2" fmla="*/ 567 w 1020"/>
                <a:gd name="T3" fmla="*/ 0 h 1134"/>
                <a:gd name="T4" fmla="*/ 567 w 1020"/>
                <a:gd name="T5" fmla="*/ 113 h 1134"/>
                <a:gd name="T6" fmla="*/ 113 w 1020"/>
                <a:gd name="T7" fmla="*/ 113 h 1134"/>
                <a:gd name="T8" fmla="*/ 113 w 1020"/>
                <a:gd name="T9" fmla="*/ 227 h 1134"/>
                <a:gd name="T10" fmla="*/ 227 w 1020"/>
                <a:gd name="T11" fmla="*/ 227 h 1134"/>
                <a:gd name="T12" fmla="*/ 227 w 1020"/>
                <a:gd name="T13" fmla="*/ 340 h 1134"/>
                <a:gd name="T14" fmla="*/ 453 w 1020"/>
                <a:gd name="T15" fmla="*/ 340 h 1134"/>
                <a:gd name="T16" fmla="*/ 453 w 1020"/>
                <a:gd name="T17" fmla="*/ 454 h 1134"/>
                <a:gd name="T18" fmla="*/ 340 w 1020"/>
                <a:gd name="T19" fmla="*/ 454 h 1134"/>
                <a:gd name="T20" fmla="*/ 340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7 w 1020"/>
                <a:gd name="T27" fmla="*/ 680 h 1134"/>
                <a:gd name="T28" fmla="*/ 227 w 1020"/>
                <a:gd name="T29" fmla="*/ 907 h 1134"/>
                <a:gd name="T30" fmla="*/ 0 w 1020"/>
                <a:gd name="T31" fmla="*/ 907 h 1134"/>
                <a:gd name="T32" fmla="*/ 0 w 1020"/>
                <a:gd name="T33" fmla="*/ 1021 h 1134"/>
                <a:gd name="T34" fmla="*/ 113 w 1020"/>
                <a:gd name="T35" fmla="*/ 1021 h 1134"/>
                <a:gd name="T36" fmla="*/ 113 w 1020"/>
                <a:gd name="T37" fmla="*/ 1134 h 1134"/>
                <a:gd name="T38" fmla="*/ 227 w 1020"/>
                <a:gd name="T39" fmla="*/ 1134 h 1134"/>
                <a:gd name="T40" fmla="*/ 227 w 1020"/>
                <a:gd name="T41" fmla="*/ 1021 h 1134"/>
                <a:gd name="T42" fmla="*/ 453 w 1020"/>
                <a:gd name="T43" fmla="*/ 1021 h 1134"/>
                <a:gd name="T44" fmla="*/ 453 w 1020"/>
                <a:gd name="T45" fmla="*/ 907 h 1134"/>
                <a:gd name="T46" fmla="*/ 567 w 1020"/>
                <a:gd name="T47" fmla="*/ 907 h 1134"/>
                <a:gd name="T48" fmla="*/ 567 w 1020"/>
                <a:gd name="T49" fmla="*/ 680 h 1134"/>
                <a:gd name="T50" fmla="*/ 680 w 1020"/>
                <a:gd name="T51" fmla="*/ 680 h 1134"/>
                <a:gd name="T52" fmla="*/ 680 w 1020"/>
                <a:gd name="T53" fmla="*/ 567 h 1134"/>
                <a:gd name="T54" fmla="*/ 794 w 1020"/>
                <a:gd name="T55" fmla="*/ 567 h 1134"/>
                <a:gd name="T56" fmla="*/ 794 w 1020"/>
                <a:gd name="T57" fmla="*/ 454 h 1134"/>
                <a:gd name="T58" fmla="*/ 907 w 1020"/>
                <a:gd name="T59" fmla="*/ 454 h 1134"/>
                <a:gd name="T60" fmla="*/ 907 w 1020"/>
                <a:gd name="T61" fmla="*/ 340 h 1134"/>
                <a:gd name="T62" fmla="*/ 1020 w 1020"/>
                <a:gd name="T63" fmla="*/ 340 h 1134"/>
                <a:gd name="T64" fmla="*/ 1020 w 1020"/>
                <a:gd name="T65" fmla="*/ 227 h 1134"/>
                <a:gd name="T66" fmla="*/ 907 w 1020"/>
                <a:gd name="T67" fmla="*/ 227 h 1134"/>
                <a:gd name="T68" fmla="*/ 907 w 1020"/>
                <a:gd name="T69" fmla="*/ 113 h 1134"/>
                <a:gd name="T70" fmla="*/ 907 w 1020"/>
                <a:gd name="T7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134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Rectangle 14">
              <a:extLst>
                <a:ext uri="{FF2B5EF4-FFF2-40B4-BE49-F238E27FC236}">
                  <a16:creationId xmlns:a16="http://schemas.microsoft.com/office/drawing/2014/main" id="{CC35816D-0E9D-4AC2-9629-C7415A266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117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4E47BAE8-E4E6-45DA-8FFC-C4B53DAF1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570"/>
              <a:ext cx="793" cy="1021"/>
            </a:xfrm>
            <a:custGeom>
              <a:avLst/>
              <a:gdLst>
                <a:gd name="T0" fmla="*/ 453 w 793"/>
                <a:gd name="T1" fmla="*/ 0 h 1021"/>
                <a:gd name="T2" fmla="*/ 226 w 793"/>
                <a:gd name="T3" fmla="*/ 0 h 1021"/>
                <a:gd name="T4" fmla="*/ 226 w 793"/>
                <a:gd name="T5" fmla="*/ 114 h 1021"/>
                <a:gd name="T6" fmla="*/ 0 w 793"/>
                <a:gd name="T7" fmla="*/ 114 h 1021"/>
                <a:gd name="T8" fmla="*/ 0 w 793"/>
                <a:gd name="T9" fmla="*/ 567 h 1021"/>
                <a:gd name="T10" fmla="*/ 0 w 793"/>
                <a:gd name="T11" fmla="*/ 681 h 1021"/>
                <a:gd name="T12" fmla="*/ 113 w 793"/>
                <a:gd name="T13" fmla="*/ 681 h 1021"/>
                <a:gd name="T14" fmla="*/ 113 w 793"/>
                <a:gd name="T15" fmla="*/ 794 h 1021"/>
                <a:gd name="T16" fmla="*/ 226 w 793"/>
                <a:gd name="T17" fmla="*/ 794 h 1021"/>
                <a:gd name="T18" fmla="*/ 226 w 793"/>
                <a:gd name="T19" fmla="*/ 1021 h 1021"/>
                <a:gd name="T20" fmla="*/ 340 w 793"/>
                <a:gd name="T21" fmla="*/ 1021 h 1021"/>
                <a:gd name="T22" fmla="*/ 340 w 793"/>
                <a:gd name="T23" fmla="*/ 794 h 1021"/>
                <a:gd name="T24" fmla="*/ 567 w 793"/>
                <a:gd name="T25" fmla="*/ 794 h 1021"/>
                <a:gd name="T26" fmla="*/ 567 w 793"/>
                <a:gd name="T27" fmla="*/ 567 h 1021"/>
                <a:gd name="T28" fmla="*/ 453 w 793"/>
                <a:gd name="T29" fmla="*/ 567 h 1021"/>
                <a:gd name="T30" fmla="*/ 453 w 793"/>
                <a:gd name="T31" fmla="*/ 454 h 1021"/>
                <a:gd name="T32" fmla="*/ 680 w 793"/>
                <a:gd name="T33" fmla="*/ 454 h 1021"/>
                <a:gd name="T34" fmla="*/ 680 w 793"/>
                <a:gd name="T35" fmla="*/ 341 h 1021"/>
                <a:gd name="T36" fmla="*/ 793 w 793"/>
                <a:gd name="T37" fmla="*/ 341 h 1021"/>
                <a:gd name="T38" fmla="*/ 793 w 793"/>
                <a:gd name="T39" fmla="*/ 227 h 1021"/>
                <a:gd name="T40" fmla="*/ 567 w 793"/>
                <a:gd name="T41" fmla="*/ 227 h 1021"/>
                <a:gd name="T42" fmla="*/ 567 w 793"/>
                <a:gd name="T43" fmla="*/ 114 h 1021"/>
                <a:gd name="T44" fmla="*/ 453 w 793"/>
                <a:gd name="T45" fmla="*/ 114 h 1021"/>
                <a:gd name="T46" fmla="*/ 453 w 793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3" h="1021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E9362375-3065-48C5-AE2D-7AF41F61B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227 h 454"/>
                <a:gd name="T10" fmla="*/ 113 w 453"/>
                <a:gd name="T11" fmla="*/ 227 h 454"/>
                <a:gd name="T12" fmla="*/ 113 w 453"/>
                <a:gd name="T13" fmla="*/ 454 h 454"/>
                <a:gd name="T14" fmla="*/ 340 w 453"/>
                <a:gd name="T15" fmla="*/ 454 h 454"/>
                <a:gd name="T16" fmla="*/ 340 w 453"/>
                <a:gd name="T17" fmla="*/ 341 h 454"/>
                <a:gd name="T18" fmla="*/ 453 w 453"/>
                <a:gd name="T19" fmla="*/ 341 h 454"/>
                <a:gd name="T20" fmla="*/ 453 w 453"/>
                <a:gd name="T21" fmla="*/ 227 h 454"/>
                <a:gd name="T22" fmla="*/ 340 w 453"/>
                <a:gd name="T23" fmla="*/ 227 h 454"/>
                <a:gd name="T24" fmla="*/ 340 w 453"/>
                <a:gd name="T25" fmla="*/ 114 h 454"/>
                <a:gd name="T26" fmla="*/ 453 w 453"/>
                <a:gd name="T27" fmla="*/ 114 h 454"/>
                <a:gd name="T28" fmla="*/ 453 w 45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59F9623B-B6E1-4B13-A11A-C327CE8F2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1777"/>
              <a:ext cx="1361" cy="907"/>
            </a:xfrm>
            <a:custGeom>
              <a:avLst/>
              <a:gdLst>
                <a:gd name="T0" fmla="*/ 227 w 1361"/>
                <a:gd name="T1" fmla="*/ 0 h 907"/>
                <a:gd name="T2" fmla="*/ 341 w 1361"/>
                <a:gd name="T3" fmla="*/ 0 h 907"/>
                <a:gd name="T4" fmla="*/ 341 w 1361"/>
                <a:gd name="T5" fmla="*/ 226 h 907"/>
                <a:gd name="T6" fmla="*/ 681 w 1361"/>
                <a:gd name="T7" fmla="*/ 226 h 907"/>
                <a:gd name="T8" fmla="*/ 681 w 1361"/>
                <a:gd name="T9" fmla="*/ 340 h 907"/>
                <a:gd name="T10" fmla="*/ 794 w 1361"/>
                <a:gd name="T11" fmla="*/ 340 h 907"/>
                <a:gd name="T12" fmla="*/ 794 w 1361"/>
                <a:gd name="T13" fmla="*/ 567 h 907"/>
                <a:gd name="T14" fmla="*/ 908 w 1361"/>
                <a:gd name="T15" fmla="*/ 567 h 907"/>
                <a:gd name="T16" fmla="*/ 908 w 1361"/>
                <a:gd name="T17" fmla="*/ 340 h 907"/>
                <a:gd name="T18" fmla="*/ 1021 w 1361"/>
                <a:gd name="T19" fmla="*/ 340 h 907"/>
                <a:gd name="T20" fmla="*/ 1021 w 1361"/>
                <a:gd name="T21" fmla="*/ 226 h 907"/>
                <a:gd name="T22" fmla="*/ 1134 w 1361"/>
                <a:gd name="T23" fmla="*/ 226 h 907"/>
                <a:gd name="T24" fmla="*/ 1134 w 1361"/>
                <a:gd name="T25" fmla="*/ 340 h 907"/>
                <a:gd name="T26" fmla="*/ 1361 w 1361"/>
                <a:gd name="T27" fmla="*/ 340 h 907"/>
                <a:gd name="T28" fmla="*/ 1361 w 1361"/>
                <a:gd name="T29" fmla="*/ 567 h 907"/>
                <a:gd name="T30" fmla="*/ 1134 w 1361"/>
                <a:gd name="T31" fmla="*/ 567 h 907"/>
                <a:gd name="T32" fmla="*/ 1134 w 1361"/>
                <a:gd name="T33" fmla="*/ 680 h 907"/>
                <a:gd name="T34" fmla="*/ 1248 w 1361"/>
                <a:gd name="T35" fmla="*/ 680 h 907"/>
                <a:gd name="T36" fmla="*/ 1248 w 1361"/>
                <a:gd name="T37" fmla="*/ 793 h 907"/>
                <a:gd name="T38" fmla="*/ 567 w 1361"/>
                <a:gd name="T39" fmla="*/ 793 h 907"/>
                <a:gd name="T40" fmla="*/ 567 w 1361"/>
                <a:gd name="T41" fmla="*/ 907 h 907"/>
                <a:gd name="T42" fmla="*/ 454 w 1361"/>
                <a:gd name="T43" fmla="*/ 907 h 907"/>
                <a:gd name="T44" fmla="*/ 454 w 1361"/>
                <a:gd name="T45" fmla="*/ 453 h 907"/>
                <a:gd name="T46" fmla="*/ 227 w 1361"/>
                <a:gd name="T47" fmla="*/ 453 h 907"/>
                <a:gd name="T48" fmla="*/ 227 w 1361"/>
                <a:gd name="T49" fmla="*/ 340 h 907"/>
                <a:gd name="T50" fmla="*/ 114 w 1361"/>
                <a:gd name="T51" fmla="*/ 340 h 907"/>
                <a:gd name="T52" fmla="*/ 114 w 1361"/>
                <a:gd name="T53" fmla="*/ 226 h 907"/>
                <a:gd name="T54" fmla="*/ 0 w 1361"/>
                <a:gd name="T55" fmla="*/ 226 h 907"/>
                <a:gd name="T56" fmla="*/ 0 w 1361"/>
                <a:gd name="T57" fmla="*/ 113 h 907"/>
                <a:gd name="T58" fmla="*/ 114 w 1361"/>
                <a:gd name="T59" fmla="*/ 113 h 907"/>
                <a:gd name="T60" fmla="*/ 114 w 1361"/>
                <a:gd name="T61" fmla="*/ 0 h 907"/>
                <a:gd name="T62" fmla="*/ 227 w 1361"/>
                <a:gd name="T6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907">
                  <a:moveTo>
                    <a:pt x="227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AEC26CF1-E3B3-4DCE-9BCD-A9159B5EB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0 h 1247"/>
                <a:gd name="T2" fmla="*/ 908 w 908"/>
                <a:gd name="T3" fmla="*/ 680 h 1247"/>
                <a:gd name="T4" fmla="*/ 794 w 908"/>
                <a:gd name="T5" fmla="*/ 680 h 1247"/>
                <a:gd name="T6" fmla="*/ 794 w 908"/>
                <a:gd name="T7" fmla="*/ 1134 h 1247"/>
                <a:gd name="T8" fmla="*/ 681 w 908"/>
                <a:gd name="T9" fmla="*/ 1134 h 1247"/>
                <a:gd name="T10" fmla="*/ 681 w 908"/>
                <a:gd name="T11" fmla="*/ 1247 h 1247"/>
                <a:gd name="T12" fmla="*/ 567 w 908"/>
                <a:gd name="T13" fmla="*/ 1247 h 1247"/>
                <a:gd name="T14" fmla="*/ 567 w 908"/>
                <a:gd name="T15" fmla="*/ 1134 h 1247"/>
                <a:gd name="T16" fmla="*/ 454 w 908"/>
                <a:gd name="T17" fmla="*/ 1134 h 1247"/>
                <a:gd name="T18" fmla="*/ 454 w 908"/>
                <a:gd name="T19" fmla="*/ 907 h 1247"/>
                <a:gd name="T20" fmla="*/ 0 w 908"/>
                <a:gd name="T21" fmla="*/ 907 h 1247"/>
                <a:gd name="T22" fmla="*/ 0 w 908"/>
                <a:gd name="T23" fmla="*/ 794 h 1247"/>
                <a:gd name="T24" fmla="*/ 227 w 908"/>
                <a:gd name="T25" fmla="*/ 794 h 1247"/>
                <a:gd name="T26" fmla="*/ 227 w 908"/>
                <a:gd name="T27" fmla="*/ 567 h 1247"/>
                <a:gd name="T28" fmla="*/ 0 w 908"/>
                <a:gd name="T29" fmla="*/ 567 h 1247"/>
                <a:gd name="T30" fmla="*/ 0 w 908"/>
                <a:gd name="T31" fmla="*/ 340 h 1247"/>
                <a:gd name="T32" fmla="*/ 114 w 908"/>
                <a:gd name="T33" fmla="*/ 340 h 1247"/>
                <a:gd name="T34" fmla="*/ 114 w 908"/>
                <a:gd name="T35" fmla="*/ 227 h 1247"/>
                <a:gd name="T36" fmla="*/ 341 w 908"/>
                <a:gd name="T37" fmla="*/ 227 h 1247"/>
                <a:gd name="T38" fmla="*/ 341 w 908"/>
                <a:gd name="T39" fmla="*/ 113 h 1247"/>
                <a:gd name="T40" fmla="*/ 567 w 908"/>
                <a:gd name="T41" fmla="*/ 113 h 1247"/>
                <a:gd name="T42" fmla="*/ 567 w 908"/>
                <a:gd name="T43" fmla="*/ 0 h 1247"/>
                <a:gd name="T44" fmla="*/ 908 w 908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0"/>
                  </a:moveTo>
                  <a:lnTo>
                    <a:pt x="908" y="680"/>
                  </a:lnTo>
                  <a:lnTo>
                    <a:pt x="794" y="680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6AC0942D-8EB1-483F-BA8B-FCAB96EC4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227 w 907"/>
                <a:gd name="T1" fmla="*/ 0 h 1134"/>
                <a:gd name="T2" fmla="*/ 567 w 907"/>
                <a:gd name="T3" fmla="*/ 0 h 1134"/>
                <a:gd name="T4" fmla="*/ 567 w 907"/>
                <a:gd name="T5" fmla="*/ 114 h 1134"/>
                <a:gd name="T6" fmla="*/ 907 w 907"/>
                <a:gd name="T7" fmla="*/ 114 h 1134"/>
                <a:gd name="T8" fmla="*/ 907 w 907"/>
                <a:gd name="T9" fmla="*/ 340 h 1134"/>
                <a:gd name="T10" fmla="*/ 907 w 907"/>
                <a:gd name="T11" fmla="*/ 454 h 1134"/>
                <a:gd name="T12" fmla="*/ 794 w 907"/>
                <a:gd name="T13" fmla="*/ 454 h 1134"/>
                <a:gd name="T14" fmla="*/ 794 w 907"/>
                <a:gd name="T15" fmla="*/ 567 h 1134"/>
                <a:gd name="T16" fmla="*/ 680 w 907"/>
                <a:gd name="T17" fmla="*/ 567 h 1134"/>
                <a:gd name="T18" fmla="*/ 680 w 907"/>
                <a:gd name="T19" fmla="*/ 681 h 1134"/>
                <a:gd name="T20" fmla="*/ 567 w 907"/>
                <a:gd name="T21" fmla="*/ 681 h 1134"/>
                <a:gd name="T22" fmla="*/ 567 w 907"/>
                <a:gd name="T23" fmla="*/ 794 h 1134"/>
                <a:gd name="T24" fmla="*/ 453 w 907"/>
                <a:gd name="T25" fmla="*/ 794 h 1134"/>
                <a:gd name="T26" fmla="*/ 453 w 907"/>
                <a:gd name="T27" fmla="*/ 1021 h 1134"/>
                <a:gd name="T28" fmla="*/ 227 w 907"/>
                <a:gd name="T29" fmla="*/ 1021 h 1134"/>
                <a:gd name="T30" fmla="*/ 227 w 907"/>
                <a:gd name="T31" fmla="*/ 1134 h 1134"/>
                <a:gd name="T32" fmla="*/ 0 w 907"/>
                <a:gd name="T33" fmla="*/ 1134 h 1134"/>
                <a:gd name="T34" fmla="*/ 0 w 907"/>
                <a:gd name="T35" fmla="*/ 1021 h 1134"/>
                <a:gd name="T36" fmla="*/ 113 w 907"/>
                <a:gd name="T37" fmla="*/ 1021 h 1134"/>
                <a:gd name="T38" fmla="*/ 113 w 907"/>
                <a:gd name="T39" fmla="*/ 567 h 1134"/>
                <a:gd name="T40" fmla="*/ 227 w 907"/>
                <a:gd name="T41" fmla="*/ 567 h 1134"/>
                <a:gd name="T42" fmla="*/ 227 w 907"/>
                <a:gd name="T4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1134">
                  <a:moveTo>
                    <a:pt x="227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254DF5AA-94D0-474A-9689-0A6E1546E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777"/>
              <a:ext cx="1021" cy="567"/>
            </a:xfrm>
            <a:custGeom>
              <a:avLst/>
              <a:gdLst>
                <a:gd name="T0" fmla="*/ 227 w 1021"/>
                <a:gd name="T1" fmla="*/ 0 h 567"/>
                <a:gd name="T2" fmla="*/ 227 w 1021"/>
                <a:gd name="T3" fmla="*/ 340 h 567"/>
                <a:gd name="T4" fmla="*/ 114 w 1021"/>
                <a:gd name="T5" fmla="*/ 340 h 567"/>
                <a:gd name="T6" fmla="*/ 114 w 1021"/>
                <a:gd name="T7" fmla="*/ 453 h 567"/>
                <a:gd name="T8" fmla="*/ 0 w 1021"/>
                <a:gd name="T9" fmla="*/ 453 h 567"/>
                <a:gd name="T10" fmla="*/ 0 w 1021"/>
                <a:gd name="T11" fmla="*/ 567 h 567"/>
                <a:gd name="T12" fmla="*/ 227 w 1021"/>
                <a:gd name="T13" fmla="*/ 567 h 567"/>
                <a:gd name="T14" fmla="*/ 227 w 1021"/>
                <a:gd name="T15" fmla="*/ 453 h 567"/>
                <a:gd name="T16" fmla="*/ 340 w 1021"/>
                <a:gd name="T17" fmla="*/ 453 h 567"/>
                <a:gd name="T18" fmla="*/ 340 w 1021"/>
                <a:gd name="T19" fmla="*/ 340 h 567"/>
                <a:gd name="T20" fmla="*/ 454 w 1021"/>
                <a:gd name="T21" fmla="*/ 340 h 567"/>
                <a:gd name="T22" fmla="*/ 454 w 1021"/>
                <a:gd name="T23" fmla="*/ 226 h 567"/>
                <a:gd name="T24" fmla="*/ 567 w 1021"/>
                <a:gd name="T25" fmla="*/ 226 h 567"/>
                <a:gd name="T26" fmla="*/ 567 w 1021"/>
                <a:gd name="T27" fmla="*/ 340 h 567"/>
                <a:gd name="T28" fmla="*/ 794 w 1021"/>
                <a:gd name="T29" fmla="*/ 340 h 567"/>
                <a:gd name="T30" fmla="*/ 794 w 1021"/>
                <a:gd name="T31" fmla="*/ 226 h 567"/>
                <a:gd name="T32" fmla="*/ 1021 w 1021"/>
                <a:gd name="T33" fmla="*/ 226 h 567"/>
                <a:gd name="T34" fmla="*/ 1021 w 1021"/>
                <a:gd name="T35" fmla="*/ 0 h 567"/>
                <a:gd name="T36" fmla="*/ 227 w 102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567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021" y="226"/>
                  </a:lnTo>
                  <a:lnTo>
                    <a:pt x="102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9A87B841-B247-45DD-914F-9F437AFE8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663"/>
              <a:ext cx="567" cy="681"/>
            </a:xfrm>
            <a:custGeom>
              <a:avLst/>
              <a:gdLst>
                <a:gd name="T0" fmla="*/ 567 w 567"/>
                <a:gd name="T1" fmla="*/ 0 h 681"/>
                <a:gd name="T2" fmla="*/ 340 w 567"/>
                <a:gd name="T3" fmla="*/ 0 h 681"/>
                <a:gd name="T4" fmla="*/ 340 w 567"/>
                <a:gd name="T5" fmla="*/ 114 h 681"/>
                <a:gd name="T6" fmla="*/ 0 w 567"/>
                <a:gd name="T7" fmla="*/ 114 h 681"/>
                <a:gd name="T8" fmla="*/ 0 w 567"/>
                <a:gd name="T9" fmla="*/ 567 h 681"/>
                <a:gd name="T10" fmla="*/ 113 w 567"/>
                <a:gd name="T11" fmla="*/ 567 h 681"/>
                <a:gd name="T12" fmla="*/ 113 w 567"/>
                <a:gd name="T13" fmla="*/ 681 h 681"/>
                <a:gd name="T14" fmla="*/ 453 w 567"/>
                <a:gd name="T15" fmla="*/ 681 h 681"/>
                <a:gd name="T16" fmla="*/ 453 w 567"/>
                <a:gd name="T17" fmla="*/ 114 h 681"/>
                <a:gd name="T18" fmla="*/ 567 w 567"/>
                <a:gd name="T19" fmla="*/ 114 h 681"/>
                <a:gd name="T20" fmla="*/ 567 w 567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1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522A825A-8551-42AA-A7D2-C44A64D2D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30"/>
              <a:ext cx="1474" cy="1361"/>
            </a:xfrm>
            <a:custGeom>
              <a:avLst/>
              <a:gdLst>
                <a:gd name="T0" fmla="*/ 0 w 1474"/>
                <a:gd name="T1" fmla="*/ 794 h 1361"/>
                <a:gd name="T2" fmla="*/ 113 w 1474"/>
                <a:gd name="T3" fmla="*/ 794 h 1361"/>
                <a:gd name="T4" fmla="*/ 113 w 1474"/>
                <a:gd name="T5" fmla="*/ 681 h 1361"/>
                <a:gd name="T6" fmla="*/ 227 w 1474"/>
                <a:gd name="T7" fmla="*/ 681 h 1361"/>
                <a:gd name="T8" fmla="*/ 227 w 1474"/>
                <a:gd name="T9" fmla="*/ 567 h 1361"/>
                <a:gd name="T10" fmla="*/ 340 w 1474"/>
                <a:gd name="T11" fmla="*/ 567 h 1361"/>
                <a:gd name="T12" fmla="*/ 340 w 1474"/>
                <a:gd name="T13" fmla="*/ 454 h 1361"/>
                <a:gd name="T14" fmla="*/ 453 w 1474"/>
                <a:gd name="T15" fmla="*/ 454 h 1361"/>
                <a:gd name="T16" fmla="*/ 453 w 1474"/>
                <a:gd name="T17" fmla="*/ 227 h 1361"/>
                <a:gd name="T18" fmla="*/ 567 w 1474"/>
                <a:gd name="T19" fmla="*/ 227 h 1361"/>
                <a:gd name="T20" fmla="*/ 567 w 1474"/>
                <a:gd name="T21" fmla="*/ 114 h 1361"/>
                <a:gd name="T22" fmla="*/ 1020 w 1474"/>
                <a:gd name="T23" fmla="*/ 114 h 1361"/>
                <a:gd name="T24" fmla="*/ 1020 w 1474"/>
                <a:gd name="T25" fmla="*/ 0 h 1361"/>
                <a:gd name="T26" fmla="*/ 1134 w 1474"/>
                <a:gd name="T27" fmla="*/ 0 h 1361"/>
                <a:gd name="T28" fmla="*/ 1134 w 1474"/>
                <a:gd name="T29" fmla="*/ 114 h 1361"/>
                <a:gd name="T30" fmla="*/ 1361 w 1474"/>
                <a:gd name="T31" fmla="*/ 114 h 1361"/>
                <a:gd name="T32" fmla="*/ 1361 w 1474"/>
                <a:gd name="T33" fmla="*/ 340 h 1361"/>
                <a:gd name="T34" fmla="*/ 1474 w 1474"/>
                <a:gd name="T35" fmla="*/ 340 h 1361"/>
                <a:gd name="T36" fmla="*/ 1474 w 1474"/>
                <a:gd name="T37" fmla="*/ 567 h 1361"/>
                <a:gd name="T38" fmla="*/ 1361 w 1474"/>
                <a:gd name="T39" fmla="*/ 567 h 1361"/>
                <a:gd name="T40" fmla="*/ 1361 w 1474"/>
                <a:gd name="T41" fmla="*/ 681 h 1361"/>
                <a:gd name="T42" fmla="*/ 1020 w 1474"/>
                <a:gd name="T43" fmla="*/ 681 h 1361"/>
                <a:gd name="T44" fmla="*/ 1020 w 1474"/>
                <a:gd name="T45" fmla="*/ 907 h 1361"/>
                <a:gd name="T46" fmla="*/ 794 w 1474"/>
                <a:gd name="T47" fmla="*/ 907 h 1361"/>
                <a:gd name="T48" fmla="*/ 794 w 1474"/>
                <a:gd name="T49" fmla="*/ 1021 h 1361"/>
                <a:gd name="T50" fmla="*/ 567 w 1474"/>
                <a:gd name="T51" fmla="*/ 1021 h 1361"/>
                <a:gd name="T52" fmla="*/ 567 w 1474"/>
                <a:gd name="T53" fmla="*/ 1248 h 1361"/>
                <a:gd name="T54" fmla="*/ 453 w 1474"/>
                <a:gd name="T55" fmla="*/ 1248 h 1361"/>
                <a:gd name="T56" fmla="*/ 453 w 1474"/>
                <a:gd name="T57" fmla="*/ 1361 h 1361"/>
                <a:gd name="T58" fmla="*/ 340 w 1474"/>
                <a:gd name="T59" fmla="*/ 1361 h 1361"/>
                <a:gd name="T60" fmla="*/ 340 w 1474"/>
                <a:gd name="T61" fmla="*/ 1248 h 1361"/>
                <a:gd name="T62" fmla="*/ 227 w 1474"/>
                <a:gd name="T63" fmla="*/ 1248 h 1361"/>
                <a:gd name="T64" fmla="*/ 227 w 1474"/>
                <a:gd name="T65" fmla="*/ 1021 h 1361"/>
                <a:gd name="T66" fmla="*/ 113 w 1474"/>
                <a:gd name="T67" fmla="*/ 1021 h 1361"/>
                <a:gd name="T68" fmla="*/ 113 w 1474"/>
                <a:gd name="T69" fmla="*/ 907 h 1361"/>
                <a:gd name="T70" fmla="*/ 0 w 1474"/>
                <a:gd name="T71" fmla="*/ 907 h 1361"/>
                <a:gd name="T72" fmla="*/ 0 w 1474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361">
                  <a:moveTo>
                    <a:pt x="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020" y="681"/>
                  </a:lnTo>
                  <a:lnTo>
                    <a:pt x="1020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2FA5A369-F8FB-4663-96C6-2CD77A221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003"/>
              <a:ext cx="1587" cy="1134"/>
            </a:xfrm>
            <a:custGeom>
              <a:avLst/>
              <a:gdLst>
                <a:gd name="T0" fmla="*/ 1474 w 1587"/>
                <a:gd name="T1" fmla="*/ 0 h 1134"/>
                <a:gd name="T2" fmla="*/ 1247 w 1587"/>
                <a:gd name="T3" fmla="*/ 0 h 1134"/>
                <a:gd name="T4" fmla="*/ 1247 w 1587"/>
                <a:gd name="T5" fmla="*/ 114 h 1134"/>
                <a:gd name="T6" fmla="*/ 1134 w 1587"/>
                <a:gd name="T7" fmla="*/ 114 h 1134"/>
                <a:gd name="T8" fmla="*/ 1020 w 1587"/>
                <a:gd name="T9" fmla="*/ 114 h 1134"/>
                <a:gd name="T10" fmla="*/ 1020 w 1587"/>
                <a:gd name="T11" fmla="*/ 0 h 1134"/>
                <a:gd name="T12" fmla="*/ 907 w 1587"/>
                <a:gd name="T13" fmla="*/ 0 h 1134"/>
                <a:gd name="T14" fmla="*/ 907 w 1587"/>
                <a:gd name="T15" fmla="*/ 114 h 1134"/>
                <a:gd name="T16" fmla="*/ 793 w 1587"/>
                <a:gd name="T17" fmla="*/ 114 h 1134"/>
                <a:gd name="T18" fmla="*/ 793 w 1587"/>
                <a:gd name="T19" fmla="*/ 227 h 1134"/>
                <a:gd name="T20" fmla="*/ 680 w 1587"/>
                <a:gd name="T21" fmla="*/ 227 h 1134"/>
                <a:gd name="T22" fmla="*/ 680 w 1587"/>
                <a:gd name="T23" fmla="*/ 341 h 1134"/>
                <a:gd name="T24" fmla="*/ 340 w 1587"/>
                <a:gd name="T25" fmla="*/ 341 h 1134"/>
                <a:gd name="T26" fmla="*/ 340 w 1587"/>
                <a:gd name="T27" fmla="*/ 454 h 1134"/>
                <a:gd name="T28" fmla="*/ 226 w 1587"/>
                <a:gd name="T29" fmla="*/ 454 h 1134"/>
                <a:gd name="T30" fmla="*/ 226 w 1587"/>
                <a:gd name="T31" fmla="*/ 681 h 1134"/>
                <a:gd name="T32" fmla="*/ 0 w 1587"/>
                <a:gd name="T33" fmla="*/ 681 h 1134"/>
                <a:gd name="T34" fmla="*/ 0 w 1587"/>
                <a:gd name="T35" fmla="*/ 908 h 1134"/>
                <a:gd name="T36" fmla="*/ 340 w 1587"/>
                <a:gd name="T37" fmla="*/ 908 h 1134"/>
                <a:gd name="T38" fmla="*/ 340 w 1587"/>
                <a:gd name="T39" fmla="*/ 1021 h 1134"/>
                <a:gd name="T40" fmla="*/ 793 w 1587"/>
                <a:gd name="T41" fmla="*/ 1021 h 1134"/>
                <a:gd name="T42" fmla="*/ 793 w 1587"/>
                <a:gd name="T43" fmla="*/ 1134 h 1134"/>
                <a:gd name="T44" fmla="*/ 907 w 1587"/>
                <a:gd name="T45" fmla="*/ 1134 h 1134"/>
                <a:gd name="T46" fmla="*/ 907 w 1587"/>
                <a:gd name="T47" fmla="*/ 1021 h 1134"/>
                <a:gd name="T48" fmla="*/ 1020 w 1587"/>
                <a:gd name="T49" fmla="*/ 1021 h 1134"/>
                <a:gd name="T50" fmla="*/ 1020 w 1587"/>
                <a:gd name="T51" fmla="*/ 908 h 1134"/>
                <a:gd name="T52" fmla="*/ 1134 w 1587"/>
                <a:gd name="T53" fmla="*/ 908 h 1134"/>
                <a:gd name="T54" fmla="*/ 1134 w 1587"/>
                <a:gd name="T55" fmla="*/ 794 h 1134"/>
                <a:gd name="T56" fmla="*/ 1247 w 1587"/>
                <a:gd name="T57" fmla="*/ 794 h 1134"/>
                <a:gd name="T58" fmla="*/ 1247 w 1587"/>
                <a:gd name="T59" fmla="*/ 681 h 1134"/>
                <a:gd name="T60" fmla="*/ 1360 w 1587"/>
                <a:gd name="T61" fmla="*/ 681 h 1134"/>
                <a:gd name="T62" fmla="*/ 1360 w 1587"/>
                <a:gd name="T63" fmla="*/ 454 h 1134"/>
                <a:gd name="T64" fmla="*/ 1474 w 1587"/>
                <a:gd name="T65" fmla="*/ 454 h 1134"/>
                <a:gd name="T66" fmla="*/ 1474 w 1587"/>
                <a:gd name="T67" fmla="*/ 341 h 1134"/>
                <a:gd name="T68" fmla="*/ 1587 w 1587"/>
                <a:gd name="T69" fmla="*/ 341 h 1134"/>
                <a:gd name="T70" fmla="*/ 1587 w 1587"/>
                <a:gd name="T71" fmla="*/ 227 h 1134"/>
                <a:gd name="T72" fmla="*/ 1474 w 1587"/>
                <a:gd name="T73" fmla="*/ 227 h 1134"/>
                <a:gd name="T74" fmla="*/ 1474 w 1587"/>
                <a:gd name="T7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7" h="1134">
                  <a:moveTo>
                    <a:pt x="1474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793" y="102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134" y="908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341"/>
                  </a:lnTo>
                  <a:lnTo>
                    <a:pt x="1587" y="341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56" name="Group 24">
            <a:extLst>
              <a:ext uri="{FF2B5EF4-FFF2-40B4-BE49-F238E27FC236}">
                <a16:creationId xmlns:a16="http://schemas.microsoft.com/office/drawing/2014/main" id="{9385D31F-75E3-404E-84A0-640E2BE9E2E8}"/>
              </a:ext>
            </a:extLst>
          </p:cNvPr>
          <p:cNvGrpSpPr>
            <a:grpSpLocks/>
          </p:cNvGrpSpPr>
          <p:nvPr/>
        </p:nvGrpSpPr>
        <p:grpSpPr bwMode="auto">
          <a:xfrm>
            <a:off x="6861175" y="3044825"/>
            <a:ext cx="530225" cy="133350"/>
            <a:chOff x="3294" y="4101"/>
            <a:chExt cx="334" cy="84"/>
          </a:xfrm>
        </p:grpSpPr>
        <p:sp>
          <p:nvSpPr>
            <p:cNvPr id="18457" name="WordArt 25">
              <a:extLst>
                <a:ext uri="{FF2B5EF4-FFF2-40B4-BE49-F238E27FC236}">
                  <a16:creationId xmlns:a16="http://schemas.microsoft.com/office/drawing/2014/main" id="{FF457EA9-01A0-4EAC-AD64-BB0224791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8458" name="WordArt 26">
              <a:extLst>
                <a:ext uri="{FF2B5EF4-FFF2-40B4-BE49-F238E27FC236}">
                  <a16:creationId xmlns:a16="http://schemas.microsoft.com/office/drawing/2014/main" id="{E08CE937-C935-4E40-8983-692A4AD25A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8459" name="Group 27">
            <a:extLst>
              <a:ext uri="{FF2B5EF4-FFF2-40B4-BE49-F238E27FC236}">
                <a16:creationId xmlns:a16="http://schemas.microsoft.com/office/drawing/2014/main" id="{AB7C84D9-BAE8-4C39-84E8-B84C3AA7511F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3721100"/>
            <a:ext cx="396875" cy="133350"/>
            <a:chOff x="3839" y="4101"/>
            <a:chExt cx="250" cy="84"/>
          </a:xfrm>
        </p:grpSpPr>
        <p:sp>
          <p:nvSpPr>
            <p:cNvPr id="18460" name="WordArt 28">
              <a:extLst>
                <a:ext uri="{FF2B5EF4-FFF2-40B4-BE49-F238E27FC236}">
                  <a16:creationId xmlns:a16="http://schemas.microsoft.com/office/drawing/2014/main" id="{C8136705-E19E-4363-B1E3-9DAACB1517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8461" name="WordArt 29">
              <a:extLst>
                <a:ext uri="{FF2B5EF4-FFF2-40B4-BE49-F238E27FC236}">
                  <a16:creationId xmlns:a16="http://schemas.microsoft.com/office/drawing/2014/main" id="{36817B37-FEA1-41D9-9164-0276E4E047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8462" name="Group 30">
            <a:extLst>
              <a:ext uri="{FF2B5EF4-FFF2-40B4-BE49-F238E27FC236}">
                <a16:creationId xmlns:a16="http://schemas.microsoft.com/office/drawing/2014/main" id="{5A5EAF2E-6C48-4D79-BB17-8F6B9D796EB2}"/>
              </a:ext>
            </a:extLst>
          </p:cNvPr>
          <p:cNvGrpSpPr>
            <a:grpSpLocks/>
          </p:cNvGrpSpPr>
          <p:nvPr/>
        </p:nvGrpSpPr>
        <p:grpSpPr bwMode="auto">
          <a:xfrm>
            <a:off x="2214563" y="3179763"/>
            <a:ext cx="530225" cy="133350"/>
            <a:chOff x="3294" y="4244"/>
            <a:chExt cx="334" cy="84"/>
          </a:xfrm>
        </p:grpSpPr>
        <p:sp>
          <p:nvSpPr>
            <p:cNvPr id="18463" name="WordArt 31">
              <a:extLst>
                <a:ext uri="{FF2B5EF4-FFF2-40B4-BE49-F238E27FC236}">
                  <a16:creationId xmlns:a16="http://schemas.microsoft.com/office/drawing/2014/main" id="{D710D55C-977E-4DE2-A9A9-6AD2912D91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8464" name="WordArt 32">
              <a:extLst>
                <a:ext uri="{FF2B5EF4-FFF2-40B4-BE49-F238E27FC236}">
                  <a16:creationId xmlns:a16="http://schemas.microsoft.com/office/drawing/2014/main" id="{39D67825-E274-451E-90BE-EF782221A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8465" name="Group 33">
            <a:extLst>
              <a:ext uri="{FF2B5EF4-FFF2-40B4-BE49-F238E27FC236}">
                <a16:creationId xmlns:a16="http://schemas.microsoft.com/office/drawing/2014/main" id="{9D702F1A-288E-4146-B911-683E80C97688}"/>
              </a:ext>
            </a:extLst>
          </p:cNvPr>
          <p:cNvGrpSpPr>
            <a:grpSpLocks/>
          </p:cNvGrpSpPr>
          <p:nvPr/>
        </p:nvGrpSpPr>
        <p:grpSpPr bwMode="auto">
          <a:xfrm>
            <a:off x="2125663" y="3721100"/>
            <a:ext cx="396875" cy="133350"/>
            <a:chOff x="4179" y="4101"/>
            <a:chExt cx="250" cy="84"/>
          </a:xfrm>
        </p:grpSpPr>
        <p:sp>
          <p:nvSpPr>
            <p:cNvPr id="18466" name="WordArt 34">
              <a:extLst>
                <a:ext uri="{FF2B5EF4-FFF2-40B4-BE49-F238E27FC236}">
                  <a16:creationId xmlns:a16="http://schemas.microsoft.com/office/drawing/2014/main" id="{FE3AE540-FC9F-4D71-AFB1-DB9B512B4A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8467" name="WordArt 35">
              <a:extLst>
                <a:ext uri="{FF2B5EF4-FFF2-40B4-BE49-F238E27FC236}">
                  <a16:creationId xmlns:a16="http://schemas.microsoft.com/office/drawing/2014/main" id="{E515ED6E-A35D-4FAE-9E72-55E5F0E5A2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8468" name="Group 36">
            <a:extLst>
              <a:ext uri="{FF2B5EF4-FFF2-40B4-BE49-F238E27FC236}">
                <a16:creationId xmlns:a16="http://schemas.microsoft.com/office/drawing/2014/main" id="{4FBE4A47-FE4C-4198-A77D-BFD7FDC1E03C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3990975"/>
            <a:ext cx="396875" cy="133350"/>
            <a:chOff x="4542" y="4101"/>
            <a:chExt cx="250" cy="84"/>
          </a:xfrm>
        </p:grpSpPr>
        <p:sp>
          <p:nvSpPr>
            <p:cNvPr id="18469" name="WordArt 37">
              <a:extLst>
                <a:ext uri="{FF2B5EF4-FFF2-40B4-BE49-F238E27FC236}">
                  <a16:creationId xmlns:a16="http://schemas.microsoft.com/office/drawing/2014/main" id="{942197AE-6CD1-4146-BC5F-F8D6F32F54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8470" name="WordArt 38">
              <a:extLst>
                <a:ext uri="{FF2B5EF4-FFF2-40B4-BE49-F238E27FC236}">
                  <a16:creationId xmlns:a16="http://schemas.microsoft.com/office/drawing/2014/main" id="{CD92F4F7-3B50-4703-A31A-798029D8E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8471" name="Group 39">
            <a:extLst>
              <a:ext uri="{FF2B5EF4-FFF2-40B4-BE49-F238E27FC236}">
                <a16:creationId xmlns:a16="http://schemas.microsoft.com/office/drawing/2014/main" id="{7563B152-D440-41D1-88EA-11F1BCC05AA5}"/>
              </a:ext>
            </a:extLst>
          </p:cNvPr>
          <p:cNvGrpSpPr>
            <a:grpSpLocks/>
          </p:cNvGrpSpPr>
          <p:nvPr/>
        </p:nvGrpSpPr>
        <p:grpSpPr bwMode="auto">
          <a:xfrm>
            <a:off x="909638" y="2551113"/>
            <a:ext cx="396875" cy="133350"/>
            <a:chOff x="3861" y="4244"/>
            <a:chExt cx="250" cy="84"/>
          </a:xfrm>
        </p:grpSpPr>
        <p:sp>
          <p:nvSpPr>
            <p:cNvPr id="18472" name="WordArt 40">
              <a:extLst>
                <a:ext uri="{FF2B5EF4-FFF2-40B4-BE49-F238E27FC236}">
                  <a16:creationId xmlns:a16="http://schemas.microsoft.com/office/drawing/2014/main" id="{54EEEF69-C256-4D2A-A9DD-28595DB72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8473" name="WordArt 41">
              <a:extLst>
                <a:ext uri="{FF2B5EF4-FFF2-40B4-BE49-F238E27FC236}">
                  <a16:creationId xmlns:a16="http://schemas.microsoft.com/office/drawing/2014/main" id="{8C4DC9E2-60BD-4A48-AA06-AA8DA63AC8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8474" name="Group 42">
            <a:extLst>
              <a:ext uri="{FF2B5EF4-FFF2-40B4-BE49-F238E27FC236}">
                <a16:creationId xmlns:a16="http://schemas.microsoft.com/office/drawing/2014/main" id="{18F61D41-D7B2-48EB-B389-1052D0D55124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6556375"/>
            <a:ext cx="396875" cy="133350"/>
            <a:chOff x="4201" y="4244"/>
            <a:chExt cx="250" cy="84"/>
          </a:xfrm>
        </p:grpSpPr>
        <p:sp>
          <p:nvSpPr>
            <p:cNvPr id="18475" name="WordArt 43">
              <a:extLst>
                <a:ext uri="{FF2B5EF4-FFF2-40B4-BE49-F238E27FC236}">
                  <a16:creationId xmlns:a16="http://schemas.microsoft.com/office/drawing/2014/main" id="{9951B462-2439-4B76-BAFC-9FC6794F6C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8476" name="WordArt 44">
              <a:extLst>
                <a:ext uri="{FF2B5EF4-FFF2-40B4-BE49-F238E27FC236}">
                  <a16:creationId xmlns:a16="http://schemas.microsoft.com/office/drawing/2014/main" id="{BDD7A39E-1111-4AF4-AC16-8964FEDF43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8477" name="Group 45">
            <a:extLst>
              <a:ext uri="{FF2B5EF4-FFF2-40B4-BE49-F238E27FC236}">
                <a16:creationId xmlns:a16="http://schemas.microsoft.com/office/drawing/2014/main" id="{5B75C8E5-82B9-481A-ACB6-07FDDCFB2CFE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2909888"/>
            <a:ext cx="396875" cy="133350"/>
            <a:chOff x="4564" y="4244"/>
            <a:chExt cx="250" cy="84"/>
          </a:xfrm>
        </p:grpSpPr>
        <p:sp>
          <p:nvSpPr>
            <p:cNvPr id="18478" name="WordArt 46">
              <a:extLst>
                <a:ext uri="{FF2B5EF4-FFF2-40B4-BE49-F238E27FC236}">
                  <a16:creationId xmlns:a16="http://schemas.microsoft.com/office/drawing/2014/main" id="{E8784067-251D-4DE3-89DB-FEBD397A4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8479" name="WordArt 47">
              <a:extLst>
                <a:ext uri="{FF2B5EF4-FFF2-40B4-BE49-F238E27FC236}">
                  <a16:creationId xmlns:a16="http://schemas.microsoft.com/office/drawing/2014/main" id="{BC45FD08-555B-468D-8931-E4FAC1BB02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8480" name="Group 48">
            <a:extLst>
              <a:ext uri="{FF2B5EF4-FFF2-40B4-BE49-F238E27FC236}">
                <a16:creationId xmlns:a16="http://schemas.microsoft.com/office/drawing/2014/main" id="{3FB528CD-A218-4857-8BD2-4D8F8A676EB9}"/>
              </a:ext>
            </a:extLst>
          </p:cNvPr>
          <p:cNvGrpSpPr>
            <a:grpSpLocks/>
          </p:cNvGrpSpPr>
          <p:nvPr/>
        </p:nvGrpSpPr>
        <p:grpSpPr bwMode="auto">
          <a:xfrm>
            <a:off x="11036300" y="2190750"/>
            <a:ext cx="396875" cy="133350"/>
            <a:chOff x="3861" y="4471"/>
            <a:chExt cx="250" cy="84"/>
          </a:xfrm>
        </p:grpSpPr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C74C180F-DA7B-4012-AE4F-5DE5B8255E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8482" name="WordArt 50">
              <a:extLst>
                <a:ext uri="{FF2B5EF4-FFF2-40B4-BE49-F238E27FC236}">
                  <a16:creationId xmlns:a16="http://schemas.microsoft.com/office/drawing/2014/main" id="{11DD3E92-DAB0-4D0C-BAAD-E7D743F90D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8483" name="Group 51">
            <a:extLst>
              <a:ext uri="{FF2B5EF4-FFF2-40B4-BE49-F238E27FC236}">
                <a16:creationId xmlns:a16="http://schemas.microsoft.com/office/drawing/2014/main" id="{D1126F97-28F5-493E-BC13-0BE406DFE3D5}"/>
              </a:ext>
            </a:extLst>
          </p:cNvPr>
          <p:cNvGrpSpPr>
            <a:grpSpLocks/>
          </p:cNvGrpSpPr>
          <p:nvPr/>
        </p:nvGrpSpPr>
        <p:grpSpPr bwMode="auto">
          <a:xfrm>
            <a:off x="10496550" y="4125913"/>
            <a:ext cx="396875" cy="133350"/>
            <a:chOff x="4201" y="4471"/>
            <a:chExt cx="250" cy="84"/>
          </a:xfrm>
        </p:grpSpPr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D5D813C5-3FC6-4478-B1A3-BE25B8B554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CF4F46C8-CDBE-4D10-A052-D255D534D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60EDA76D-C661-4247-B276-090072D115E4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4305300"/>
            <a:ext cx="396875" cy="133350"/>
            <a:chOff x="4564" y="4471"/>
            <a:chExt cx="250" cy="84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1FD2A166-7FF7-4C47-A2E7-3D52721469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C937B65F-7683-4051-BEF2-722DED7A28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A98BF4F6-0EBC-4956-90C3-7A89422E6027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845050"/>
            <a:ext cx="396875" cy="133350"/>
            <a:chOff x="3861" y="4698"/>
            <a:chExt cx="250" cy="84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39CCC2D4-866F-40C9-8766-7C80B53420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30EDE8E3-5F31-4B31-9AFD-97F3C7563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28189E64-852B-496B-B85C-766CFBFC1582}"/>
              </a:ext>
            </a:extLst>
          </p:cNvPr>
          <p:cNvGrpSpPr>
            <a:grpSpLocks/>
          </p:cNvGrpSpPr>
          <p:nvPr/>
        </p:nvGrpSpPr>
        <p:grpSpPr bwMode="auto">
          <a:xfrm>
            <a:off x="3700463" y="3225800"/>
            <a:ext cx="396875" cy="133350"/>
            <a:chOff x="4201" y="4698"/>
            <a:chExt cx="250" cy="84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C9A3585F-0CCA-4E42-BD24-F65CF6ECB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254CF300-A822-4EAD-9814-37D954185F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48A8B0C2-748E-4285-8685-251CC72B7C30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4665663"/>
            <a:ext cx="396875" cy="133350"/>
            <a:chOff x="4564" y="4698"/>
            <a:chExt cx="250" cy="84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A856621A-9448-4B1A-B20A-3698EB35D9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6EF9CFE6-7784-4CE9-8932-A8840F201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58E90AE1-C873-4112-95FD-DF07DEC2BB24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5475288"/>
            <a:ext cx="396875" cy="133350"/>
            <a:chOff x="3861" y="4925"/>
            <a:chExt cx="250" cy="84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ED621E60-721B-49EC-9164-ACB7710F52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A57D991E-759C-4474-A8EE-DE451C768B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960F5A23-9FE0-4172-821A-74A96FEDFA64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4351338"/>
            <a:ext cx="396875" cy="133350"/>
            <a:chOff x="4201" y="4925"/>
            <a:chExt cx="250" cy="84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483D778F-D749-4F74-97BB-28F190BBB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71159F59-4C63-42E0-AEB5-BAA871CCB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8504" name="Group 72">
            <a:extLst>
              <a:ext uri="{FF2B5EF4-FFF2-40B4-BE49-F238E27FC236}">
                <a16:creationId xmlns:a16="http://schemas.microsoft.com/office/drawing/2014/main" id="{01152E41-8F37-4063-97C7-55B8F319C314}"/>
              </a:ext>
            </a:extLst>
          </p:cNvPr>
          <p:cNvGrpSpPr>
            <a:grpSpLocks/>
          </p:cNvGrpSpPr>
          <p:nvPr/>
        </p:nvGrpSpPr>
        <p:grpSpPr bwMode="auto">
          <a:xfrm>
            <a:off x="2665413" y="5970588"/>
            <a:ext cx="396875" cy="133350"/>
            <a:chOff x="4564" y="4925"/>
            <a:chExt cx="250" cy="84"/>
          </a:xfrm>
        </p:grpSpPr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671EC4DC-74E5-45BF-B127-62724E89B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46997ABD-D141-42A0-B513-4DA9EE47DF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8507" name="Group 75">
            <a:extLst>
              <a:ext uri="{FF2B5EF4-FFF2-40B4-BE49-F238E27FC236}">
                <a16:creationId xmlns:a16="http://schemas.microsoft.com/office/drawing/2014/main" id="{28F5FCCA-2CC6-48FF-9C78-E785AFF74BFE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3179763"/>
            <a:ext cx="396875" cy="133350"/>
            <a:chOff x="3861" y="5152"/>
            <a:chExt cx="250" cy="84"/>
          </a:xfrm>
        </p:grpSpPr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72CB0313-23D4-4FD9-8B51-520126E66D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DF7287DD-39EC-4DFB-B319-C0DAAF7EE6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EE17E94F-148C-4050-828B-77C7D05444A3}"/>
              </a:ext>
            </a:extLst>
          </p:cNvPr>
          <p:cNvGrpSpPr>
            <a:grpSpLocks/>
          </p:cNvGrpSpPr>
          <p:nvPr/>
        </p:nvGrpSpPr>
        <p:grpSpPr bwMode="auto">
          <a:xfrm>
            <a:off x="3521075" y="5070475"/>
            <a:ext cx="396875" cy="133350"/>
            <a:chOff x="4201" y="5152"/>
            <a:chExt cx="250" cy="84"/>
          </a:xfrm>
        </p:grpSpPr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57D7E36A-2ED4-4A54-82E8-F81F7D2F4C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74FF14F0-2C9A-4CFA-B417-71DD3E3C7F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23B73A60-165D-46D9-A9EC-30AC4A693DC9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739900"/>
            <a:ext cx="12061825" cy="5940425"/>
            <a:chOff x="290" y="1096"/>
            <a:chExt cx="7598" cy="3742"/>
          </a:xfrm>
        </p:grpSpPr>
        <p:sp>
          <p:nvSpPr>
            <p:cNvPr id="19461" name="Rectangle 5">
              <a:extLst>
                <a:ext uri="{FF2B5EF4-FFF2-40B4-BE49-F238E27FC236}">
                  <a16:creationId xmlns:a16="http://schemas.microsoft.com/office/drawing/2014/main" id="{F496281C-8087-4048-A414-8E9EAD994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436"/>
              <a:ext cx="1588" cy="170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62C16D10-F7ED-4917-B864-5F462851E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096"/>
              <a:ext cx="90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EE541733-423B-473F-8602-F9844C226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003"/>
              <a:ext cx="79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Rectangle 8">
              <a:extLst>
                <a:ext uri="{FF2B5EF4-FFF2-40B4-BE49-F238E27FC236}">
                  <a16:creationId xmlns:a16="http://schemas.microsoft.com/office/drawing/2014/main" id="{8743218B-AA48-4D49-958A-BA5C53C7F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137"/>
              <a:ext cx="1588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Rectangle 9">
              <a:extLst>
                <a:ext uri="{FF2B5EF4-FFF2-40B4-BE49-F238E27FC236}">
                  <a16:creationId xmlns:a16="http://schemas.microsoft.com/office/drawing/2014/main" id="{7BA890E0-5F5E-4FDD-8826-58F5AC63E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2003"/>
              <a:ext cx="567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5C2A1E40-9251-49A2-AC3C-D19FE940C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1663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Rectangle 11">
              <a:extLst>
                <a:ext uri="{FF2B5EF4-FFF2-40B4-BE49-F238E27FC236}">
                  <a16:creationId xmlns:a16="http://schemas.microsoft.com/office/drawing/2014/main" id="{D91729DF-28B0-42B4-9B48-6FE5D6F93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230"/>
              <a:ext cx="102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Rectangle 12">
              <a:extLst>
                <a:ext uri="{FF2B5EF4-FFF2-40B4-BE49-F238E27FC236}">
                  <a16:creationId xmlns:a16="http://schemas.microsoft.com/office/drawing/2014/main" id="{1F2F3315-2B9E-47BA-A0D1-3FE0973DF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230"/>
              <a:ext cx="113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Rectangle 13">
              <a:extLst>
                <a:ext uri="{FF2B5EF4-FFF2-40B4-BE49-F238E27FC236}">
                  <a16:creationId xmlns:a16="http://schemas.microsoft.com/office/drawing/2014/main" id="{12308D8D-5EE1-483F-903A-141182DE9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777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57D242A1-FFBB-499B-BC4C-FB7E87D9A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663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Rectangle 15">
              <a:extLst>
                <a:ext uri="{FF2B5EF4-FFF2-40B4-BE49-F238E27FC236}">
                  <a16:creationId xmlns:a16="http://schemas.microsoft.com/office/drawing/2014/main" id="{8E691DF2-2BEA-4DEE-9DB5-28216937A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550"/>
              <a:ext cx="680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Rectangle 16">
              <a:extLst>
                <a:ext uri="{FF2B5EF4-FFF2-40B4-BE49-F238E27FC236}">
                  <a16:creationId xmlns:a16="http://schemas.microsoft.com/office/drawing/2014/main" id="{FDA4B368-22B7-4ECA-9FC4-37A43D4E8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797"/>
              <a:ext cx="68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177CDAF5-0B02-4D46-9B79-8368BC30E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2003"/>
              <a:ext cx="124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84CA66D5-074D-4C09-8340-BFB43A6E0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1777"/>
              <a:ext cx="453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Rectangle 19">
              <a:extLst>
                <a:ext uri="{FF2B5EF4-FFF2-40B4-BE49-F238E27FC236}">
                  <a16:creationId xmlns:a16="http://schemas.microsoft.com/office/drawing/2014/main" id="{6D7784B4-9F61-4BFD-ABBD-AB808EEDD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1436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Rectangle 20">
              <a:extLst>
                <a:ext uri="{FF2B5EF4-FFF2-40B4-BE49-F238E27FC236}">
                  <a16:creationId xmlns:a16="http://schemas.microsoft.com/office/drawing/2014/main" id="{395A9A45-08DA-47CF-9017-8B7560E4C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2570"/>
              <a:ext cx="453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Rectangle 21">
              <a:extLst>
                <a:ext uri="{FF2B5EF4-FFF2-40B4-BE49-F238E27FC236}">
                  <a16:creationId xmlns:a16="http://schemas.microsoft.com/office/drawing/2014/main" id="{0DF964E0-660A-4675-82F0-188F24EE8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2570"/>
              <a:ext cx="566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Rectangle 22">
              <a:extLst>
                <a:ext uri="{FF2B5EF4-FFF2-40B4-BE49-F238E27FC236}">
                  <a16:creationId xmlns:a16="http://schemas.microsoft.com/office/drawing/2014/main" id="{CAE8CA77-8A45-465C-B633-FD9E471EC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3591"/>
              <a:ext cx="102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Rectangle 23">
              <a:extLst>
                <a:ext uri="{FF2B5EF4-FFF2-40B4-BE49-F238E27FC236}">
                  <a16:creationId xmlns:a16="http://schemas.microsoft.com/office/drawing/2014/main" id="{D09A7049-D77E-40F5-B029-61CB873A6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" y="3591"/>
              <a:ext cx="1134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80" name="Group 24">
            <a:extLst>
              <a:ext uri="{FF2B5EF4-FFF2-40B4-BE49-F238E27FC236}">
                <a16:creationId xmlns:a16="http://schemas.microsoft.com/office/drawing/2014/main" id="{745CA35E-34F1-4567-A6C4-24A9FE8951DE}"/>
              </a:ext>
            </a:extLst>
          </p:cNvPr>
          <p:cNvGrpSpPr>
            <a:grpSpLocks/>
          </p:cNvGrpSpPr>
          <p:nvPr/>
        </p:nvGrpSpPr>
        <p:grpSpPr bwMode="auto">
          <a:xfrm>
            <a:off x="7035800" y="3024188"/>
            <a:ext cx="530225" cy="133350"/>
            <a:chOff x="3294" y="4101"/>
            <a:chExt cx="334" cy="84"/>
          </a:xfrm>
        </p:grpSpPr>
        <p:sp>
          <p:nvSpPr>
            <p:cNvPr id="19481" name="WordArt 25">
              <a:extLst>
                <a:ext uri="{FF2B5EF4-FFF2-40B4-BE49-F238E27FC236}">
                  <a16:creationId xmlns:a16="http://schemas.microsoft.com/office/drawing/2014/main" id="{F57F98A6-E84B-4583-AAE2-A600FC4B9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1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  <p:sp>
          <p:nvSpPr>
            <p:cNvPr id="19482" name="WordArt 26">
              <a:extLst>
                <a:ext uri="{FF2B5EF4-FFF2-40B4-BE49-F238E27FC236}">
                  <a16:creationId xmlns:a16="http://schemas.microsoft.com/office/drawing/2014/main" id="{1B326620-17BF-4759-8715-FB3BDC6BF1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1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湯梨浜町</a:t>
              </a:r>
            </a:p>
          </p:txBody>
        </p:sp>
      </p:grpSp>
      <p:grpSp>
        <p:nvGrpSpPr>
          <p:cNvPr id="19483" name="Group 27">
            <a:extLst>
              <a:ext uri="{FF2B5EF4-FFF2-40B4-BE49-F238E27FC236}">
                <a16:creationId xmlns:a16="http://schemas.microsoft.com/office/drawing/2014/main" id="{412A3155-2D9B-460A-ABD5-678F2292D04B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3563938"/>
            <a:ext cx="396875" cy="133350"/>
            <a:chOff x="3839" y="4101"/>
            <a:chExt cx="250" cy="84"/>
          </a:xfrm>
        </p:grpSpPr>
        <p:sp>
          <p:nvSpPr>
            <p:cNvPr id="19484" name="WordArt 28">
              <a:extLst>
                <a:ext uri="{FF2B5EF4-FFF2-40B4-BE49-F238E27FC236}">
                  <a16:creationId xmlns:a16="http://schemas.microsoft.com/office/drawing/2014/main" id="{5FDF577A-8344-4C76-A671-CF7AEF068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3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  <p:sp>
          <p:nvSpPr>
            <p:cNvPr id="19485" name="WordArt 29">
              <a:extLst>
                <a:ext uri="{FF2B5EF4-FFF2-40B4-BE49-F238E27FC236}">
                  <a16:creationId xmlns:a16="http://schemas.microsoft.com/office/drawing/2014/main" id="{638DA72B-FE4F-45D7-8BAF-951503FBF5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鳥取市</a:t>
              </a:r>
            </a:p>
          </p:txBody>
        </p:sp>
      </p:grpSp>
      <p:grpSp>
        <p:nvGrpSpPr>
          <p:cNvPr id="19486" name="Group 30">
            <a:extLst>
              <a:ext uri="{FF2B5EF4-FFF2-40B4-BE49-F238E27FC236}">
                <a16:creationId xmlns:a16="http://schemas.microsoft.com/office/drawing/2014/main" id="{6C6A7C4E-A553-41B9-A69E-654F4DD4C9B0}"/>
              </a:ext>
            </a:extLst>
          </p:cNvPr>
          <p:cNvGrpSpPr>
            <a:grpSpLocks/>
          </p:cNvGrpSpPr>
          <p:nvPr/>
        </p:nvGrpSpPr>
        <p:grpSpPr bwMode="auto">
          <a:xfrm>
            <a:off x="2714625" y="2933700"/>
            <a:ext cx="530225" cy="133350"/>
            <a:chOff x="3294" y="4244"/>
            <a:chExt cx="334" cy="84"/>
          </a:xfrm>
        </p:grpSpPr>
        <p:sp>
          <p:nvSpPr>
            <p:cNvPr id="19487" name="WordArt 31">
              <a:extLst>
                <a:ext uri="{FF2B5EF4-FFF2-40B4-BE49-F238E27FC236}">
                  <a16:creationId xmlns:a16="http://schemas.microsoft.com/office/drawing/2014/main" id="{8BA65687-0D85-4F8E-AD0F-1B6B7B10CA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4" y="424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  <p:sp>
          <p:nvSpPr>
            <p:cNvPr id="19488" name="WordArt 32">
              <a:extLst>
                <a:ext uri="{FF2B5EF4-FFF2-40B4-BE49-F238E27FC236}">
                  <a16:creationId xmlns:a16="http://schemas.microsoft.com/office/drawing/2014/main" id="{F89B6A21-93EE-4D80-97F7-53039D5D5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5" y="424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日吉津村</a:t>
              </a:r>
            </a:p>
          </p:txBody>
        </p:sp>
      </p:grpSp>
      <p:grpSp>
        <p:nvGrpSpPr>
          <p:cNvPr id="19489" name="Group 33">
            <a:extLst>
              <a:ext uri="{FF2B5EF4-FFF2-40B4-BE49-F238E27FC236}">
                <a16:creationId xmlns:a16="http://schemas.microsoft.com/office/drawing/2014/main" id="{A6F41AFC-A4F3-4FA4-86E3-3CE383992787}"/>
              </a:ext>
            </a:extLst>
          </p:cNvPr>
          <p:cNvGrpSpPr>
            <a:grpSpLocks/>
          </p:cNvGrpSpPr>
          <p:nvPr/>
        </p:nvGrpSpPr>
        <p:grpSpPr bwMode="auto">
          <a:xfrm>
            <a:off x="2151063" y="3563938"/>
            <a:ext cx="396875" cy="133350"/>
            <a:chOff x="4179" y="4101"/>
            <a:chExt cx="250" cy="84"/>
          </a:xfrm>
        </p:grpSpPr>
        <p:sp>
          <p:nvSpPr>
            <p:cNvPr id="19490" name="WordArt 34">
              <a:extLst>
                <a:ext uri="{FF2B5EF4-FFF2-40B4-BE49-F238E27FC236}">
                  <a16:creationId xmlns:a16="http://schemas.microsoft.com/office/drawing/2014/main" id="{DB5409A7-DE6C-4AB5-9CCF-7B0D8BBBF5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  <p:sp>
          <p:nvSpPr>
            <p:cNvPr id="19491" name="WordArt 35">
              <a:extLst>
                <a:ext uri="{FF2B5EF4-FFF2-40B4-BE49-F238E27FC236}">
                  <a16:creationId xmlns:a16="http://schemas.microsoft.com/office/drawing/2014/main" id="{3932F14F-EA55-42DC-8891-0F1A826958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米子市</a:t>
              </a:r>
            </a:p>
          </p:txBody>
        </p:sp>
      </p:grpSp>
      <p:grpSp>
        <p:nvGrpSpPr>
          <p:cNvPr id="19492" name="Group 36">
            <a:extLst>
              <a:ext uri="{FF2B5EF4-FFF2-40B4-BE49-F238E27FC236}">
                <a16:creationId xmlns:a16="http://schemas.microsoft.com/office/drawing/2014/main" id="{8B2DE4C4-ABFF-4FDA-B171-954FC7338C5C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4192588"/>
            <a:ext cx="396875" cy="133350"/>
            <a:chOff x="4542" y="4101"/>
            <a:chExt cx="250" cy="84"/>
          </a:xfrm>
        </p:grpSpPr>
        <p:sp>
          <p:nvSpPr>
            <p:cNvPr id="19493" name="WordArt 37">
              <a:extLst>
                <a:ext uri="{FF2B5EF4-FFF2-40B4-BE49-F238E27FC236}">
                  <a16:creationId xmlns:a16="http://schemas.microsoft.com/office/drawing/2014/main" id="{5A9495FB-01B0-4BE3-9CC9-B3F1538EB2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2" y="410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  <p:sp>
          <p:nvSpPr>
            <p:cNvPr id="19494" name="WordArt 38">
              <a:extLst>
                <a:ext uri="{FF2B5EF4-FFF2-40B4-BE49-F238E27FC236}">
                  <a16:creationId xmlns:a16="http://schemas.microsoft.com/office/drawing/2014/main" id="{1EBFB18F-1650-48F3-BF8B-697058214C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43" y="410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倉吉市</a:t>
              </a:r>
            </a:p>
          </p:txBody>
        </p:sp>
      </p:grpSp>
      <p:grpSp>
        <p:nvGrpSpPr>
          <p:cNvPr id="19495" name="Group 39">
            <a:extLst>
              <a:ext uri="{FF2B5EF4-FFF2-40B4-BE49-F238E27FC236}">
                <a16:creationId xmlns:a16="http://schemas.microsoft.com/office/drawing/2014/main" id="{1C714262-AE2B-4E8A-9337-AEBB2B349BDA}"/>
              </a:ext>
            </a:extLst>
          </p:cNvPr>
          <p:cNvGrpSpPr>
            <a:grpSpLocks/>
          </p:cNvGrpSpPr>
          <p:nvPr/>
        </p:nvGrpSpPr>
        <p:grpSpPr bwMode="auto">
          <a:xfrm>
            <a:off x="1160463" y="2662238"/>
            <a:ext cx="396875" cy="133350"/>
            <a:chOff x="3861" y="4244"/>
            <a:chExt cx="250" cy="84"/>
          </a:xfrm>
        </p:grpSpPr>
        <p:sp>
          <p:nvSpPr>
            <p:cNvPr id="19496" name="WordArt 40">
              <a:extLst>
                <a:ext uri="{FF2B5EF4-FFF2-40B4-BE49-F238E27FC236}">
                  <a16:creationId xmlns:a16="http://schemas.microsoft.com/office/drawing/2014/main" id="{5EF11C74-C284-4466-BD60-74F05812A5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  <p:sp>
          <p:nvSpPr>
            <p:cNvPr id="19497" name="WordArt 41">
              <a:extLst>
                <a:ext uri="{FF2B5EF4-FFF2-40B4-BE49-F238E27FC236}">
                  <a16:creationId xmlns:a16="http://schemas.microsoft.com/office/drawing/2014/main" id="{4ACEAC49-EABB-49A8-B69C-9462771C1B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境港市</a:t>
              </a:r>
            </a:p>
          </p:txBody>
        </p:sp>
      </p:grpSp>
      <p:grpSp>
        <p:nvGrpSpPr>
          <p:cNvPr id="19498" name="Group 42">
            <a:extLst>
              <a:ext uri="{FF2B5EF4-FFF2-40B4-BE49-F238E27FC236}">
                <a16:creationId xmlns:a16="http://schemas.microsoft.com/office/drawing/2014/main" id="{F6284311-93B0-4AF2-9358-7275CC0C04F8}"/>
              </a:ext>
            </a:extLst>
          </p:cNvPr>
          <p:cNvGrpSpPr>
            <a:grpSpLocks/>
          </p:cNvGrpSpPr>
          <p:nvPr/>
        </p:nvGrpSpPr>
        <p:grpSpPr bwMode="auto">
          <a:xfrm>
            <a:off x="1162050" y="6623050"/>
            <a:ext cx="396875" cy="133350"/>
            <a:chOff x="4201" y="4244"/>
            <a:chExt cx="250" cy="84"/>
          </a:xfrm>
        </p:grpSpPr>
        <p:sp>
          <p:nvSpPr>
            <p:cNvPr id="19499" name="WordArt 43">
              <a:extLst>
                <a:ext uri="{FF2B5EF4-FFF2-40B4-BE49-F238E27FC236}">
                  <a16:creationId xmlns:a16="http://schemas.microsoft.com/office/drawing/2014/main" id="{59212D7E-2D94-470E-964E-F8639A7A95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  <p:sp>
          <p:nvSpPr>
            <p:cNvPr id="19500" name="WordArt 44">
              <a:extLst>
                <a:ext uri="{FF2B5EF4-FFF2-40B4-BE49-F238E27FC236}">
                  <a16:creationId xmlns:a16="http://schemas.microsoft.com/office/drawing/2014/main" id="{F8C5052A-6999-4E66-8BF9-6BACEA9063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日南町</a:t>
              </a:r>
            </a:p>
          </p:txBody>
        </p:sp>
      </p:grpSp>
      <p:grpSp>
        <p:nvGrpSpPr>
          <p:cNvPr id="19501" name="Group 45">
            <a:extLst>
              <a:ext uri="{FF2B5EF4-FFF2-40B4-BE49-F238E27FC236}">
                <a16:creationId xmlns:a16="http://schemas.microsoft.com/office/drawing/2014/main" id="{19401905-AF37-4D10-82CD-7076F9BD869B}"/>
              </a:ext>
            </a:extLst>
          </p:cNvPr>
          <p:cNvGrpSpPr>
            <a:grpSpLocks/>
          </p:cNvGrpSpPr>
          <p:nvPr/>
        </p:nvGrpSpPr>
        <p:grpSpPr bwMode="auto">
          <a:xfrm>
            <a:off x="5932488" y="3113088"/>
            <a:ext cx="396875" cy="133350"/>
            <a:chOff x="4564" y="4244"/>
            <a:chExt cx="250" cy="84"/>
          </a:xfrm>
        </p:grpSpPr>
        <p:sp>
          <p:nvSpPr>
            <p:cNvPr id="19502" name="WordArt 46">
              <a:extLst>
                <a:ext uri="{FF2B5EF4-FFF2-40B4-BE49-F238E27FC236}">
                  <a16:creationId xmlns:a16="http://schemas.microsoft.com/office/drawing/2014/main" id="{910CA8D1-C1C4-474F-8833-A0F53E94F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2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  <p:sp>
          <p:nvSpPr>
            <p:cNvPr id="19503" name="WordArt 47">
              <a:extLst>
                <a:ext uri="{FF2B5EF4-FFF2-40B4-BE49-F238E27FC236}">
                  <a16:creationId xmlns:a16="http://schemas.microsoft.com/office/drawing/2014/main" id="{EE820F68-5B30-406E-9716-DF7B59A049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2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北栄町</a:t>
              </a:r>
            </a:p>
          </p:txBody>
        </p:sp>
      </p:grpSp>
      <p:grpSp>
        <p:nvGrpSpPr>
          <p:cNvPr id="19504" name="Group 48">
            <a:extLst>
              <a:ext uri="{FF2B5EF4-FFF2-40B4-BE49-F238E27FC236}">
                <a16:creationId xmlns:a16="http://schemas.microsoft.com/office/drawing/2014/main" id="{08137E08-5B8F-416B-9B80-848463BB4A26}"/>
              </a:ext>
            </a:extLst>
          </p:cNvPr>
          <p:cNvGrpSpPr>
            <a:grpSpLocks/>
          </p:cNvGrpSpPr>
          <p:nvPr/>
        </p:nvGrpSpPr>
        <p:grpSpPr bwMode="auto">
          <a:xfrm>
            <a:off x="10883900" y="2392363"/>
            <a:ext cx="396875" cy="133350"/>
            <a:chOff x="3861" y="4471"/>
            <a:chExt cx="250" cy="84"/>
          </a:xfrm>
        </p:grpSpPr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B2F7BF8F-6111-4223-9DBA-5D8F76180C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  <p:sp>
          <p:nvSpPr>
            <p:cNvPr id="19506" name="WordArt 50">
              <a:extLst>
                <a:ext uri="{FF2B5EF4-FFF2-40B4-BE49-F238E27FC236}">
                  <a16:creationId xmlns:a16="http://schemas.microsoft.com/office/drawing/2014/main" id="{AF92A291-2A50-4172-9CA8-6C175D7BA4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岩美町</a:t>
              </a:r>
            </a:p>
          </p:txBody>
        </p:sp>
      </p:grpSp>
      <p:grpSp>
        <p:nvGrpSpPr>
          <p:cNvPr id="19507" name="Group 51">
            <a:extLst>
              <a:ext uri="{FF2B5EF4-FFF2-40B4-BE49-F238E27FC236}">
                <a16:creationId xmlns:a16="http://schemas.microsoft.com/office/drawing/2014/main" id="{8ECC3AAE-2DFC-4921-B95E-DC40492D987B}"/>
              </a:ext>
            </a:extLst>
          </p:cNvPr>
          <p:cNvGrpSpPr>
            <a:grpSpLocks/>
          </p:cNvGrpSpPr>
          <p:nvPr/>
        </p:nvGrpSpPr>
        <p:grpSpPr bwMode="auto">
          <a:xfrm>
            <a:off x="10793413" y="4013200"/>
            <a:ext cx="396875" cy="133350"/>
            <a:chOff x="4201" y="4471"/>
            <a:chExt cx="250" cy="84"/>
          </a:xfrm>
        </p:grpSpPr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7D2E1DB0-ED3C-45E8-A5D4-736E2385A9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  <p:sp>
          <p:nvSpPr>
            <p:cNvPr id="19509" name="WordArt 53">
              <a:extLst>
                <a:ext uri="{FF2B5EF4-FFF2-40B4-BE49-F238E27FC236}">
                  <a16:creationId xmlns:a16="http://schemas.microsoft.com/office/drawing/2014/main" id="{C15C74DD-6206-414A-87B4-9CC8C2DE9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八頭町</a:t>
              </a:r>
            </a:p>
          </p:txBody>
        </p:sp>
      </p:grpSp>
      <p:grpSp>
        <p:nvGrpSpPr>
          <p:cNvPr id="19510" name="Group 54">
            <a:extLst>
              <a:ext uri="{FF2B5EF4-FFF2-40B4-BE49-F238E27FC236}">
                <a16:creationId xmlns:a16="http://schemas.microsoft.com/office/drawing/2014/main" id="{517F0244-1D64-4DBB-9DFC-DC7BA9125CA9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4373563"/>
            <a:ext cx="396875" cy="133350"/>
            <a:chOff x="4564" y="4471"/>
            <a:chExt cx="250" cy="84"/>
          </a:xfrm>
        </p:grpSpPr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5111A459-4FAD-4334-91EC-EAF852CF45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47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  <p:sp>
          <p:nvSpPr>
            <p:cNvPr id="19512" name="WordArt 56">
              <a:extLst>
                <a:ext uri="{FF2B5EF4-FFF2-40B4-BE49-F238E27FC236}">
                  <a16:creationId xmlns:a16="http://schemas.microsoft.com/office/drawing/2014/main" id="{E2175C4B-5005-4ACF-857B-E5FD48060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47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三朝町</a:t>
              </a:r>
            </a:p>
          </p:txBody>
        </p:sp>
      </p:grpSp>
      <p:grpSp>
        <p:nvGrpSpPr>
          <p:cNvPr id="19513" name="Group 57">
            <a:extLst>
              <a:ext uri="{FF2B5EF4-FFF2-40B4-BE49-F238E27FC236}">
                <a16:creationId xmlns:a16="http://schemas.microsoft.com/office/drawing/2014/main" id="{5E9E3893-FA5B-454E-BF8C-542EDB7E053D}"/>
              </a:ext>
            </a:extLst>
          </p:cNvPr>
          <p:cNvGrpSpPr>
            <a:grpSpLocks/>
          </p:cNvGrpSpPr>
          <p:nvPr/>
        </p:nvGrpSpPr>
        <p:grpSpPr bwMode="auto">
          <a:xfrm>
            <a:off x="11872913" y="4373563"/>
            <a:ext cx="396875" cy="133350"/>
            <a:chOff x="3861" y="4698"/>
            <a:chExt cx="250" cy="84"/>
          </a:xfrm>
        </p:grpSpPr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A73C3C60-321C-439A-97FF-B8A934801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  <p:sp>
          <p:nvSpPr>
            <p:cNvPr id="19515" name="WordArt 59">
              <a:extLst>
                <a:ext uri="{FF2B5EF4-FFF2-40B4-BE49-F238E27FC236}">
                  <a16:creationId xmlns:a16="http://schemas.microsoft.com/office/drawing/2014/main" id="{1414937E-E8B4-4532-BD80-56BCE1CCCF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若桜町</a:t>
              </a:r>
            </a:p>
          </p:txBody>
        </p:sp>
      </p:grpSp>
      <p:grpSp>
        <p:nvGrpSpPr>
          <p:cNvPr id="19516" name="Group 60">
            <a:extLst>
              <a:ext uri="{FF2B5EF4-FFF2-40B4-BE49-F238E27FC236}">
                <a16:creationId xmlns:a16="http://schemas.microsoft.com/office/drawing/2014/main" id="{243EA077-DBC8-483F-97E7-A343C89A6106}"/>
              </a:ext>
            </a:extLst>
          </p:cNvPr>
          <p:cNvGrpSpPr>
            <a:grpSpLocks/>
          </p:cNvGrpSpPr>
          <p:nvPr/>
        </p:nvGrpSpPr>
        <p:grpSpPr bwMode="auto">
          <a:xfrm>
            <a:off x="3681413" y="3382963"/>
            <a:ext cx="396875" cy="133350"/>
            <a:chOff x="4201" y="4698"/>
            <a:chExt cx="250" cy="84"/>
          </a:xfrm>
        </p:grpSpPr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A43615DC-3053-4DD4-B3C9-5460E2A129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  <p:sp>
          <p:nvSpPr>
            <p:cNvPr id="19518" name="WordArt 62">
              <a:extLst>
                <a:ext uri="{FF2B5EF4-FFF2-40B4-BE49-F238E27FC236}">
                  <a16:creationId xmlns:a16="http://schemas.microsoft.com/office/drawing/2014/main" id="{2A685943-2ACC-4F1A-AC0D-B7B199931B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大山町</a:t>
              </a:r>
            </a:p>
          </p:txBody>
        </p:sp>
      </p:grpSp>
      <p:grpSp>
        <p:nvGrpSpPr>
          <p:cNvPr id="19519" name="Group 63">
            <a:extLst>
              <a:ext uri="{FF2B5EF4-FFF2-40B4-BE49-F238E27FC236}">
                <a16:creationId xmlns:a16="http://schemas.microsoft.com/office/drawing/2014/main" id="{56C0E86E-B65D-4D7D-B2A4-C80283172612}"/>
              </a:ext>
            </a:extLst>
          </p:cNvPr>
          <p:cNvGrpSpPr>
            <a:grpSpLocks/>
          </p:cNvGrpSpPr>
          <p:nvPr/>
        </p:nvGrpSpPr>
        <p:grpSpPr bwMode="auto">
          <a:xfrm>
            <a:off x="1971675" y="4822825"/>
            <a:ext cx="396875" cy="133350"/>
            <a:chOff x="4564" y="4698"/>
            <a:chExt cx="250" cy="84"/>
          </a:xfrm>
        </p:grpSpPr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0D527076-ABDE-46B1-A379-6264315CA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9521" name="WordArt 65">
              <a:extLst>
                <a:ext uri="{FF2B5EF4-FFF2-40B4-BE49-F238E27FC236}">
                  <a16:creationId xmlns:a16="http://schemas.microsoft.com/office/drawing/2014/main" id="{D81282CF-00E0-4DB9-9312-E6A18375D2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9522" name="Group 66">
            <a:extLst>
              <a:ext uri="{FF2B5EF4-FFF2-40B4-BE49-F238E27FC236}">
                <a16:creationId xmlns:a16="http://schemas.microsoft.com/office/drawing/2014/main" id="{64D6F03D-EF37-4DA5-8558-EE5A5FFA214B}"/>
              </a:ext>
            </a:extLst>
          </p:cNvPr>
          <p:cNvGrpSpPr>
            <a:grpSpLocks/>
          </p:cNvGrpSpPr>
          <p:nvPr/>
        </p:nvGrpSpPr>
        <p:grpSpPr bwMode="auto">
          <a:xfrm>
            <a:off x="10163175" y="5543550"/>
            <a:ext cx="396875" cy="133350"/>
            <a:chOff x="3861" y="4925"/>
            <a:chExt cx="250" cy="84"/>
          </a:xfrm>
        </p:grpSpPr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09B4D513-D79A-43AB-A7AF-11A7BC870A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D2E52575-3E2D-4FA4-A9BF-E03F3C1EEF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智頭町</a:t>
              </a:r>
            </a:p>
          </p:txBody>
        </p:sp>
      </p:grpSp>
      <p:grpSp>
        <p:nvGrpSpPr>
          <p:cNvPr id="19525" name="Group 69">
            <a:extLst>
              <a:ext uri="{FF2B5EF4-FFF2-40B4-BE49-F238E27FC236}">
                <a16:creationId xmlns:a16="http://schemas.microsoft.com/office/drawing/2014/main" id="{962C6DE7-70AB-4046-B522-1D4CDD48AC5C}"/>
              </a:ext>
            </a:extLst>
          </p:cNvPr>
          <p:cNvGrpSpPr>
            <a:grpSpLocks/>
          </p:cNvGrpSpPr>
          <p:nvPr/>
        </p:nvGrpSpPr>
        <p:grpSpPr bwMode="auto">
          <a:xfrm>
            <a:off x="2781300" y="4822825"/>
            <a:ext cx="396875" cy="133350"/>
            <a:chOff x="4201" y="4925"/>
            <a:chExt cx="250" cy="84"/>
          </a:xfrm>
        </p:grpSpPr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52B83498-873A-4558-BC77-E95EAB9F3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11B98787-DA9F-46A3-9225-056D3AFB14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伯耆町</a:t>
              </a:r>
            </a:p>
          </p:txBody>
        </p:sp>
      </p:grpSp>
      <p:grpSp>
        <p:nvGrpSpPr>
          <p:cNvPr id="19528" name="Group 72">
            <a:extLst>
              <a:ext uri="{FF2B5EF4-FFF2-40B4-BE49-F238E27FC236}">
                <a16:creationId xmlns:a16="http://schemas.microsoft.com/office/drawing/2014/main" id="{9366D2B2-6534-427C-85C6-E99A1D6F600B}"/>
              </a:ext>
            </a:extLst>
          </p:cNvPr>
          <p:cNvGrpSpPr>
            <a:grpSpLocks/>
          </p:cNvGrpSpPr>
          <p:nvPr/>
        </p:nvGrpSpPr>
        <p:grpSpPr bwMode="auto">
          <a:xfrm>
            <a:off x="2871788" y="5994400"/>
            <a:ext cx="396875" cy="133350"/>
            <a:chOff x="4564" y="4925"/>
            <a:chExt cx="250" cy="84"/>
          </a:xfrm>
        </p:grpSpPr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196F2D73-C196-4ED1-8AED-BBBE55AB32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4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328BA2AA-A14C-4655-A222-463333CC4B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65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日野町</a:t>
              </a:r>
            </a:p>
          </p:txBody>
        </p:sp>
      </p:grpSp>
      <p:grpSp>
        <p:nvGrpSpPr>
          <p:cNvPr id="19531" name="Group 75">
            <a:extLst>
              <a:ext uri="{FF2B5EF4-FFF2-40B4-BE49-F238E27FC236}">
                <a16:creationId xmlns:a16="http://schemas.microsoft.com/office/drawing/2014/main" id="{E4506C69-7EC1-4FEF-B03C-BAA966CE16A7}"/>
              </a:ext>
            </a:extLst>
          </p:cNvPr>
          <p:cNvGrpSpPr>
            <a:grpSpLocks/>
          </p:cNvGrpSpPr>
          <p:nvPr/>
        </p:nvGrpSpPr>
        <p:grpSpPr bwMode="auto">
          <a:xfrm>
            <a:off x="4762500" y="3024188"/>
            <a:ext cx="396875" cy="133350"/>
            <a:chOff x="3861" y="5152"/>
            <a:chExt cx="250" cy="84"/>
          </a:xfrm>
        </p:grpSpPr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9A41F299-1BA1-4BE8-8C02-E07EF7A320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42952EE8-D4C5-4DE8-A5B8-7D4C6DA20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6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琴浦町</a:t>
              </a:r>
            </a:p>
          </p:txBody>
        </p:sp>
      </p:grpSp>
      <p:grpSp>
        <p:nvGrpSpPr>
          <p:cNvPr id="19534" name="Group 78">
            <a:extLst>
              <a:ext uri="{FF2B5EF4-FFF2-40B4-BE49-F238E27FC236}">
                <a16:creationId xmlns:a16="http://schemas.microsoft.com/office/drawing/2014/main" id="{B20B5BFB-5F6C-4216-B942-590B30F4D17D}"/>
              </a:ext>
            </a:extLst>
          </p:cNvPr>
          <p:cNvGrpSpPr>
            <a:grpSpLocks/>
          </p:cNvGrpSpPr>
          <p:nvPr/>
        </p:nvGrpSpPr>
        <p:grpSpPr bwMode="auto">
          <a:xfrm>
            <a:off x="3681413" y="5003800"/>
            <a:ext cx="396875" cy="133350"/>
            <a:chOff x="4201" y="5152"/>
            <a:chExt cx="250" cy="84"/>
          </a:xfrm>
        </p:grpSpPr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7910EE00-3623-49E5-9CA1-87C4483DF1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1" y="5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1C677416-6895-459E-85F1-CD74BCDB6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5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江府町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336</Words>
  <PresentationFormat>A3 297x420 mm</PresentationFormat>
  <Paragraphs>304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鳥取県の地図</dc:title>
  <dc:subject>鳥取県の地図</dc:subject>
  <dc:creator>digipot.net</dc:creator>
  <cp:revision>1</cp:revision>
  <dcterms:created xsi:type="dcterms:W3CDTF">2011-09-01T12:09:10Z</dcterms:created>
  <dcterms:modified xsi:type="dcterms:W3CDTF">2019-01-28T02:07:27Z</dcterms:modified>
  <cp:version>1</cp:version>
</cp:coreProperties>
</file>